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Peter Hahn Modewelt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43191</c:v>
                </c:pt>
                <c:pt idx="1">
                  <c:v>43221</c:v>
                </c:pt>
                <c:pt idx="2">
                  <c:v>43252</c:v>
                </c:pt>
                <c:pt idx="3">
                  <c:v>43282</c:v>
                </c:pt>
                <c:pt idx="4">
                  <c:v>43313</c:v>
                </c:pt>
                <c:pt idx="5">
                  <c:v>43344</c:v>
                </c:pt>
                <c:pt idx="6">
                  <c:v>43374</c:v>
                </c:pt>
                <c:pt idx="7">
                  <c:v>43405</c:v>
                </c:pt>
                <c:pt idx="8">
                  <c:v>43435</c:v>
                </c:pt>
                <c:pt idx="9">
                  <c:v>43466</c:v>
                </c:pt>
                <c:pt idx="10">
                  <c:v>43497</c:v>
                </c:pt>
                <c:pt idx="11">
                  <c:v>43525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25</c:v>
                </c:pt>
                <c:pt idx="1">
                  <c:v>20</c:v>
                </c:pt>
                <c:pt idx="2">
                  <c:v>18</c:v>
                </c:pt>
                <c:pt idx="3">
                  <c:v>21</c:v>
                </c:pt>
                <c:pt idx="4">
                  <c:v>18</c:v>
                </c:pt>
                <c:pt idx="5">
                  <c:v>23</c:v>
                </c:pt>
                <c:pt idx="6">
                  <c:v>19</c:v>
                </c:pt>
                <c:pt idx="7">
                  <c:v>14</c:v>
                </c:pt>
                <c:pt idx="8">
                  <c:v>23</c:v>
                </c:pt>
                <c:pt idx="9">
                  <c:v>17</c:v>
                </c:pt>
                <c:pt idx="10">
                  <c:v>19</c:v>
                </c:pt>
                <c:pt idx="11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D1-4C8D-AB79-7D08AE0BAF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724544"/>
        <c:axId val="295971472"/>
      </c:lineChart>
      <c:dateAx>
        <c:axId val="355724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71472"/>
        <c:crosses val="autoZero"/>
        <c:auto val="1"/>
        <c:lblOffset val="100"/>
        <c:baseTimeUnit val="months"/>
      </c:dateAx>
      <c:valAx>
        <c:axId val="295971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724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6B8EE-5053-484C-887C-AE88A31E4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Peter Hahn Modewelt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B64764-E957-4CA6-8697-F74D1F5250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31033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455C99-669D-4AD3-B8A7-2A4AB17345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02C3B4-604D-4F98-BADF-E7DFDA085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868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Peter Hahn Modewelt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Peter Hahn Modewelt</dc:title>
  <dc:creator>Frederik Peiniger</dc:creator>
  <cp:lastModifiedBy>Frederik Peiniger</cp:lastModifiedBy>
  <cp:revision>1</cp:revision>
  <dcterms:created xsi:type="dcterms:W3CDTF">2019-04-16T13:32:28Z</dcterms:created>
  <dcterms:modified xsi:type="dcterms:W3CDTF">2019-04-16T13:32:32Z</dcterms:modified>
</cp:coreProperties>
</file>