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Peter Hahn Modewelt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43191</c:v>
                </c:pt>
                <c:pt idx="1">
                  <c:v>43221</c:v>
                </c:pt>
                <c:pt idx="2">
                  <c:v>43252</c:v>
                </c:pt>
                <c:pt idx="3">
                  <c:v>43282</c:v>
                </c:pt>
                <c:pt idx="4">
                  <c:v>43313</c:v>
                </c:pt>
                <c:pt idx="5">
                  <c:v>43344</c:v>
                </c:pt>
                <c:pt idx="6">
                  <c:v>43374</c:v>
                </c:pt>
                <c:pt idx="7">
                  <c:v>43405</c:v>
                </c:pt>
                <c:pt idx="8">
                  <c:v>43435</c:v>
                </c:pt>
                <c:pt idx="9">
                  <c:v>43466</c:v>
                </c:pt>
                <c:pt idx="10">
                  <c:v>43497</c:v>
                </c:pt>
                <c:pt idx="11">
                  <c:v>43525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29826</c:v>
                </c:pt>
                <c:pt idx="1">
                  <c:v>30132</c:v>
                </c:pt>
                <c:pt idx="2">
                  <c:v>30372</c:v>
                </c:pt>
                <c:pt idx="3">
                  <c:v>30593</c:v>
                </c:pt>
                <c:pt idx="4">
                  <c:v>30787</c:v>
                </c:pt>
                <c:pt idx="5">
                  <c:v>30986</c:v>
                </c:pt>
                <c:pt idx="6">
                  <c:v>31089</c:v>
                </c:pt>
                <c:pt idx="7">
                  <c:v>31115</c:v>
                </c:pt>
                <c:pt idx="8">
                  <c:v>31440</c:v>
                </c:pt>
                <c:pt idx="9">
                  <c:v>31824</c:v>
                </c:pt>
                <c:pt idx="10">
                  <c:v>32061</c:v>
                </c:pt>
                <c:pt idx="11">
                  <c:v>32339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3B-4A60-9B9B-E333390542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724216"/>
        <c:axId val="355719624"/>
      </c:lineChart>
      <c:dateAx>
        <c:axId val="355724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19624"/>
        <c:crosses val="autoZero"/>
        <c:auto val="1"/>
        <c:lblOffset val="100"/>
        <c:baseTimeUnit val="months"/>
      </c:dateAx>
      <c:valAx>
        <c:axId val="35571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72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22FB7-550E-4AC7-AB9A-4723A9A98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Peter Hahn Modewelt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D00784-5EBC-40A8-8E3A-87FE2DDFB1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0949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09113-D651-42C0-8A34-192C2A1E3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AA50E-DF11-438C-91A9-3B9A828C0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074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Peter Hahn Modewelt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Peter Hahn Modewelt</dc:title>
  <dc:creator>Frederik Peiniger</dc:creator>
  <cp:lastModifiedBy>Frederik Peiniger</cp:lastModifiedBy>
  <cp:revision>1</cp:revision>
  <dcterms:created xsi:type="dcterms:W3CDTF">2019-04-16T13:32:12Z</dcterms:created>
  <dcterms:modified xsi:type="dcterms:W3CDTF">2019-04-16T13:32:16Z</dcterms:modified>
</cp:coreProperties>
</file>