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MADELEINE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139943</c:v>
                </c:pt>
                <c:pt idx="1">
                  <c:v>140118</c:v>
                </c:pt>
                <c:pt idx="2">
                  <c:v>140295</c:v>
                </c:pt>
                <c:pt idx="3">
                  <c:v>140926</c:v>
                </c:pt>
                <c:pt idx="4">
                  <c:v>141736</c:v>
                </c:pt>
                <c:pt idx="5">
                  <c:v>141851</c:v>
                </c:pt>
                <c:pt idx="6">
                  <c:v>141885</c:v>
                </c:pt>
                <c:pt idx="7">
                  <c:v>141852</c:v>
                </c:pt>
                <c:pt idx="8">
                  <c:v>141761</c:v>
                </c:pt>
                <c:pt idx="9">
                  <c:v>141648</c:v>
                </c:pt>
                <c:pt idx="10">
                  <c:v>141614</c:v>
                </c:pt>
                <c:pt idx="11">
                  <c:v>141570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BB-4A97-8901-F0B2E491F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724640"/>
        <c:axId val="289769712"/>
      </c:lineChart>
      <c:dateAx>
        <c:axId val="183724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69712"/>
        <c:crosses val="autoZero"/>
        <c:auto val="1"/>
        <c:lblOffset val="100"/>
        <c:baseTimeUnit val="months"/>
      </c:dateAx>
      <c:valAx>
        <c:axId val="28976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72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C6E70-AD60-4CE5-8397-456C1C36D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MADELEINE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194C6D-6E98-4EAF-9A45-004181B4D7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6866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170D4-F512-4EC0-96B6-D8D4F1D72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856D6-4306-4395-86A9-AD3E0D9E9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52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MADELEINE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MADELEINE</dc:title>
  <dc:creator>Frederik Peiniger</dc:creator>
  <cp:lastModifiedBy>Frederik Peiniger</cp:lastModifiedBy>
  <cp:revision>1</cp:revision>
  <dcterms:created xsi:type="dcterms:W3CDTF">2019-04-16T13:26:53Z</dcterms:created>
  <dcterms:modified xsi:type="dcterms:W3CDTF">2019-04-16T13:26:58Z</dcterms:modified>
</cp:coreProperties>
</file>