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1.8031417347796199E-2</c:v>
                </c:pt>
                <c:pt idx="1">
                  <c:v>5.2689120969769299E-2</c:v>
                </c:pt>
                <c:pt idx="2">
                  <c:v>9.3138661113118994E-3</c:v>
                </c:pt>
                <c:pt idx="3">
                  <c:v>4.93215858596944E-2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D-4E3C-9D5F-1DE99E618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053920"/>
        <c:axId val="290054248"/>
      </c:barChart>
      <c:catAx>
        <c:axId val="29005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54248"/>
        <c:crosses val="autoZero"/>
        <c:auto val="1"/>
        <c:lblAlgn val="ctr"/>
        <c:lblOffset val="100"/>
        <c:noMultiLvlLbl val="0"/>
      </c:catAx>
      <c:valAx>
        <c:axId val="29005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5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7E064-23E1-48A4-89D7-4F1328687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3999A9-C1EC-4F25-82B8-4B8D92068E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58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D829D-9030-4A20-B4CD-2BA31E7B6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F77F6-CCB1-47F1-8FA1-512B6C79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00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Breuninger</dc:title>
  <dc:creator>Frederik Peiniger</dc:creator>
  <cp:lastModifiedBy>Frederik Peiniger</cp:lastModifiedBy>
  <cp:revision>1</cp:revision>
  <dcterms:created xsi:type="dcterms:W3CDTF">2019-04-16T13:23:25Z</dcterms:created>
  <dcterms:modified xsi:type="dcterms:W3CDTF">2019-04-16T13:23:30Z</dcterms:modified>
</cp:coreProperties>
</file>