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Breuninger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240490</c:v>
                </c:pt>
                <c:pt idx="1">
                  <c:v>250737</c:v>
                </c:pt>
                <c:pt idx="2">
                  <c:v>256078</c:v>
                </c:pt>
                <c:pt idx="3">
                  <c:v>259756</c:v>
                </c:pt>
                <c:pt idx="4">
                  <c:v>263043</c:v>
                </c:pt>
                <c:pt idx="5">
                  <c:v>266883</c:v>
                </c:pt>
                <c:pt idx="6">
                  <c:v>268421</c:v>
                </c:pt>
                <c:pt idx="7">
                  <c:v>268490</c:v>
                </c:pt>
                <c:pt idx="8">
                  <c:v>268311</c:v>
                </c:pt>
                <c:pt idx="9">
                  <c:v>267816</c:v>
                </c:pt>
                <c:pt idx="10">
                  <c:v>267589</c:v>
                </c:pt>
                <c:pt idx="11">
                  <c:v>267564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17-4151-A583-B8D1F63B5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99744"/>
        <c:axId val="286702040"/>
      </c:lineChart>
      <c:dateAx>
        <c:axId val="28669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02040"/>
        <c:crosses val="autoZero"/>
        <c:auto val="1"/>
        <c:lblOffset val="100"/>
        <c:baseTimeUnit val="months"/>
      </c:dateAx>
      <c:valAx>
        <c:axId val="28670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9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A6D2F-226E-473A-952B-924E619C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2EFCA7-0A29-4FC0-A121-6818146872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709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6B08D-CFE4-4323-8085-C647C7F8C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204FE-BD5E-4E1A-AE09-8A785A9B9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989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Breuninger</dc:title>
  <dc:creator>Frederik Peiniger</dc:creator>
  <cp:lastModifiedBy>Frederik Peiniger</cp:lastModifiedBy>
  <cp:revision>1</cp:revision>
  <dcterms:created xsi:type="dcterms:W3CDTF">2019-04-16T13:23:19Z</dcterms:created>
  <dcterms:modified xsi:type="dcterms:W3CDTF">2019-04-16T13:23:24Z</dcterms:modified>
</cp:coreProperties>
</file>