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D690-4AD1-833F-D168769AB67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D690-4AD1-833F-D168769AB67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D690-4AD1-833F-D168769AB67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D690-4AD1-833F-D168769AB67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D690-4AD1-833F-D168769AB6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927488"/>
        <c:axId val="283925848"/>
      </c:radarChart>
      <c:catAx>
        <c:axId val="28392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25848"/>
        <c:crosses val="autoZero"/>
        <c:auto val="1"/>
        <c:lblAlgn val="ctr"/>
        <c:lblOffset val="100"/>
        <c:noMultiLvlLbl val="0"/>
      </c:catAx>
      <c:valAx>
        <c:axId val="283925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2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4B855-4CA7-41A3-95FF-688BFECE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Veggie 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D753F6-E3C7-47CC-8DC5-CCE0CA1179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638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65C4C-67D4-4858-85B8-087DDC17B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98708-3C40-4A08-ADCA-CCCFB130D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60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Veggie 2018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Veggie 2018</dc:title>
  <dc:creator>Frederik Peiniger</dc:creator>
  <cp:lastModifiedBy>Frederik Peiniger</cp:lastModifiedBy>
  <cp:revision>1</cp:revision>
  <dcterms:created xsi:type="dcterms:W3CDTF">2019-01-24T11:19:40Z</dcterms:created>
  <dcterms:modified xsi:type="dcterms:W3CDTF">2019-01-24T11:19:45Z</dcterms:modified>
</cp:coreProperties>
</file>