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IKEA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  <c:pt idx="30">
                  <c:v>44317</c:v>
                </c:pt>
                <c:pt idx="31">
                  <c:v>44318</c:v>
                </c:pt>
                <c:pt idx="32">
                  <c:v>44319</c:v>
                </c:pt>
                <c:pt idx="33">
                  <c:v>44320</c:v>
                </c:pt>
                <c:pt idx="34">
                  <c:v>44321</c:v>
                </c:pt>
                <c:pt idx="35">
                  <c:v>44322</c:v>
                </c:pt>
                <c:pt idx="36">
                  <c:v>44323</c:v>
                </c:pt>
                <c:pt idx="37">
                  <c:v>44324</c:v>
                </c:pt>
                <c:pt idx="38">
                  <c:v>44325</c:v>
                </c:pt>
                <c:pt idx="39">
                  <c:v>44326</c:v>
                </c:pt>
                <c:pt idx="40">
                  <c:v>44327</c:v>
                </c:pt>
                <c:pt idx="41">
                  <c:v>44328</c:v>
                </c:pt>
                <c:pt idx="42">
                  <c:v>44329</c:v>
                </c:pt>
                <c:pt idx="43">
                  <c:v>44330</c:v>
                </c:pt>
                <c:pt idx="44">
                  <c:v>44331</c:v>
                </c:pt>
                <c:pt idx="45">
                  <c:v>44332</c:v>
                </c:pt>
                <c:pt idx="46">
                  <c:v>44333</c:v>
                </c:pt>
                <c:pt idx="47">
                  <c:v>44334</c:v>
                </c:pt>
                <c:pt idx="48">
                  <c:v>44335</c:v>
                </c:pt>
                <c:pt idx="49">
                  <c:v>44336</c:v>
                </c:pt>
                <c:pt idx="50">
                  <c:v>44337</c:v>
                </c:pt>
                <c:pt idx="51">
                  <c:v>44338</c:v>
                </c:pt>
                <c:pt idx="52">
                  <c:v>44339</c:v>
                </c:pt>
                <c:pt idx="53">
                  <c:v>44340</c:v>
                </c:pt>
                <c:pt idx="54">
                  <c:v>44341</c:v>
                </c:pt>
                <c:pt idx="55">
                  <c:v>44342</c:v>
                </c:pt>
                <c:pt idx="56">
                  <c:v>44343</c:v>
                </c:pt>
                <c:pt idx="57">
                  <c:v>44344</c:v>
                </c:pt>
                <c:pt idx="58">
                  <c:v>44345</c:v>
                </c:pt>
                <c:pt idx="59">
                  <c:v>44346</c:v>
                </c:pt>
                <c:pt idx="60">
                  <c:v>44347</c:v>
                </c:pt>
                <c:pt idx="61">
                  <c:v>44348</c:v>
                </c:pt>
                <c:pt idx="62">
                  <c:v>44349</c:v>
                </c:pt>
                <c:pt idx="63">
                  <c:v>44350</c:v>
                </c:pt>
                <c:pt idx="64">
                  <c:v>44351</c:v>
                </c:pt>
                <c:pt idx="65">
                  <c:v>44352</c:v>
                </c:pt>
                <c:pt idx="66">
                  <c:v>44353</c:v>
                </c:pt>
                <c:pt idx="67">
                  <c:v>44354</c:v>
                </c:pt>
                <c:pt idx="68">
                  <c:v>44355</c:v>
                </c:pt>
                <c:pt idx="69">
                  <c:v>44356</c:v>
                </c:pt>
                <c:pt idx="70">
                  <c:v>44357</c:v>
                </c:pt>
                <c:pt idx="71">
                  <c:v>44358</c:v>
                </c:pt>
                <c:pt idx="72">
                  <c:v>44359</c:v>
                </c:pt>
                <c:pt idx="73">
                  <c:v>44360</c:v>
                </c:pt>
                <c:pt idx="74">
                  <c:v>44361</c:v>
                </c:pt>
                <c:pt idx="75">
                  <c:v>44362</c:v>
                </c:pt>
                <c:pt idx="76">
                  <c:v>44363</c:v>
                </c:pt>
                <c:pt idx="77">
                  <c:v>44364</c:v>
                </c:pt>
                <c:pt idx="78">
                  <c:v>44365</c:v>
                </c:pt>
                <c:pt idx="79">
                  <c:v>44366</c:v>
                </c:pt>
                <c:pt idx="80">
                  <c:v>44367</c:v>
                </c:pt>
                <c:pt idx="81">
                  <c:v>44368</c:v>
                </c:pt>
                <c:pt idx="82">
                  <c:v>44369</c:v>
                </c:pt>
                <c:pt idx="83">
                  <c:v>44370</c:v>
                </c:pt>
                <c:pt idx="84">
                  <c:v>44371</c:v>
                </c:pt>
                <c:pt idx="85">
                  <c:v>44372</c:v>
                </c:pt>
                <c:pt idx="86">
                  <c:v>44373</c:v>
                </c:pt>
                <c:pt idx="87">
                  <c:v>44374</c:v>
                </c:pt>
                <c:pt idx="88">
                  <c:v>44375</c:v>
                </c:pt>
                <c:pt idx="89">
                  <c:v>44376</c:v>
                </c:pt>
                <c:pt idx="90">
                  <c:v>44377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30251506</c:v>
                </c:pt>
                <c:pt idx="1">
                  <c:v>30258686</c:v>
                </c:pt>
                <c:pt idx="2">
                  <c:v>30270778</c:v>
                </c:pt>
                <c:pt idx="3">
                  <c:v>30278329</c:v>
                </c:pt>
                <c:pt idx="4">
                  <c:v>30286616</c:v>
                </c:pt>
                <c:pt idx="5">
                  <c:v>30292049</c:v>
                </c:pt>
                <c:pt idx="6">
                  <c:v>30300560</c:v>
                </c:pt>
                <c:pt idx="7">
                  <c:v>30308794</c:v>
                </c:pt>
                <c:pt idx="8">
                  <c:v>30318395</c:v>
                </c:pt>
                <c:pt idx="9">
                  <c:v>30324886</c:v>
                </c:pt>
                <c:pt idx="10">
                  <c:v>30328545</c:v>
                </c:pt>
                <c:pt idx="11">
                  <c:v>30335042</c:v>
                </c:pt>
                <c:pt idx="12">
                  <c:v>30341183</c:v>
                </c:pt>
                <c:pt idx="13">
                  <c:v>30342772</c:v>
                </c:pt>
                <c:pt idx="14">
                  <c:v>30353360</c:v>
                </c:pt>
                <c:pt idx="15">
                  <c:v>30353070</c:v>
                </c:pt>
                <c:pt idx="16">
                  <c:v>30370335</c:v>
                </c:pt>
                <c:pt idx="17">
                  <c:v>30373391</c:v>
                </c:pt>
                <c:pt idx="18">
                  <c:v>30383757</c:v>
                </c:pt>
                <c:pt idx="19">
                  <c:v>30388650</c:v>
                </c:pt>
                <c:pt idx="20">
                  <c:v>30392915</c:v>
                </c:pt>
                <c:pt idx="21">
                  <c:v>30398738</c:v>
                </c:pt>
                <c:pt idx="22">
                  <c:v>30404947</c:v>
                </c:pt>
                <c:pt idx="23">
                  <c:v>30409255</c:v>
                </c:pt>
                <c:pt idx="24">
                  <c:v>30415884</c:v>
                </c:pt>
                <c:pt idx="25">
                  <c:v>30421131</c:v>
                </c:pt>
                <c:pt idx="26">
                  <c:v>30426120</c:v>
                </c:pt>
                <c:pt idx="27">
                  <c:v>30430198</c:v>
                </c:pt>
                <c:pt idx="28">
                  <c:v>30435614</c:v>
                </c:pt>
                <c:pt idx="29">
                  <c:v>30440655</c:v>
                </c:pt>
                <c:pt idx="30">
                  <c:v>30446382</c:v>
                </c:pt>
                <c:pt idx="31">
                  <c:v>30453536</c:v>
                </c:pt>
                <c:pt idx="32">
                  <c:v>30459102</c:v>
                </c:pt>
                <c:pt idx="33">
                  <c:v>30467435</c:v>
                </c:pt>
                <c:pt idx="34">
                  <c:v>30474199</c:v>
                </c:pt>
                <c:pt idx="35">
                  <c:v>30476628</c:v>
                </c:pt>
                <c:pt idx="36">
                  <c:v>30481515</c:v>
                </c:pt>
                <c:pt idx="37">
                  <c:v>30485679</c:v>
                </c:pt>
                <c:pt idx="38">
                  <c:v>30489209</c:v>
                </c:pt>
                <c:pt idx="39">
                  <c:v>30495026</c:v>
                </c:pt>
                <c:pt idx="40">
                  <c:v>30491801</c:v>
                </c:pt>
                <c:pt idx="41">
                  <c:v>30502100</c:v>
                </c:pt>
                <c:pt idx="42">
                  <c:v>30514616</c:v>
                </c:pt>
                <c:pt idx="43">
                  <c:v>30523864</c:v>
                </c:pt>
                <c:pt idx="44">
                  <c:v>30533803</c:v>
                </c:pt>
                <c:pt idx="45">
                  <c:v>30545173</c:v>
                </c:pt>
                <c:pt idx="46">
                  <c:v>30563423</c:v>
                </c:pt>
                <c:pt idx="47">
                  <c:v>30566602</c:v>
                </c:pt>
                <c:pt idx="48">
                  <c:v>30584527</c:v>
                </c:pt>
                <c:pt idx="49">
                  <c:v>30590246</c:v>
                </c:pt>
                <c:pt idx="50">
                  <c:v>30595659</c:v>
                </c:pt>
                <c:pt idx="51">
                  <c:v>30596045</c:v>
                </c:pt>
                <c:pt idx="52">
                  <c:v>30608144</c:v>
                </c:pt>
                <c:pt idx="53">
                  <c:v>30432492</c:v>
                </c:pt>
                <c:pt idx="54">
                  <c:v>30440899</c:v>
                </c:pt>
                <c:pt idx="55">
                  <c:v>30441479</c:v>
                </c:pt>
                <c:pt idx="56">
                  <c:v>30440046</c:v>
                </c:pt>
                <c:pt idx="57">
                  <c:v>30444494</c:v>
                </c:pt>
                <c:pt idx="58">
                  <c:v>30451783</c:v>
                </c:pt>
                <c:pt idx="59">
                  <c:v>30457638</c:v>
                </c:pt>
                <c:pt idx="60">
                  <c:v>30460934</c:v>
                </c:pt>
                <c:pt idx="61">
                  <c:v>30474353</c:v>
                </c:pt>
                <c:pt idx="62">
                  <c:v>30479626</c:v>
                </c:pt>
                <c:pt idx="63">
                  <c:v>30488567</c:v>
                </c:pt>
                <c:pt idx="64">
                  <c:v>30492592</c:v>
                </c:pt>
                <c:pt idx="65">
                  <c:v>30501620</c:v>
                </c:pt>
                <c:pt idx="66">
                  <c:v>30511134</c:v>
                </c:pt>
                <c:pt idx="67">
                  <c:v>30522903</c:v>
                </c:pt>
                <c:pt idx="68">
                  <c:v>30530246</c:v>
                </c:pt>
                <c:pt idx="69">
                  <c:v>30537241</c:v>
                </c:pt>
                <c:pt idx="70">
                  <c:v>30539264</c:v>
                </c:pt>
                <c:pt idx="71">
                  <c:v>30544032</c:v>
                </c:pt>
                <c:pt idx="72">
                  <c:v>30551050</c:v>
                </c:pt>
                <c:pt idx="73">
                  <c:v>30507126</c:v>
                </c:pt>
                <c:pt idx="74">
                  <c:v>30515214</c:v>
                </c:pt>
                <c:pt idx="75">
                  <c:v>30523571</c:v>
                </c:pt>
                <c:pt idx="76">
                  <c:v>30531821</c:v>
                </c:pt>
                <c:pt idx="77">
                  <c:v>30539528</c:v>
                </c:pt>
                <c:pt idx="78">
                  <c:v>30543102</c:v>
                </c:pt>
                <c:pt idx="79">
                  <c:v>30553435</c:v>
                </c:pt>
                <c:pt idx="80">
                  <c:v>30559341</c:v>
                </c:pt>
                <c:pt idx="81">
                  <c:v>30568588</c:v>
                </c:pt>
                <c:pt idx="82">
                  <c:v>30577610</c:v>
                </c:pt>
                <c:pt idx="83">
                  <c:v>30585039</c:v>
                </c:pt>
                <c:pt idx="84">
                  <c:v>30544470</c:v>
                </c:pt>
                <c:pt idx="85">
                  <c:v>30551832</c:v>
                </c:pt>
                <c:pt idx="86">
                  <c:v>30551556</c:v>
                </c:pt>
                <c:pt idx="87">
                  <c:v>30561238</c:v>
                </c:pt>
                <c:pt idx="88">
                  <c:v>30558623</c:v>
                </c:pt>
                <c:pt idx="89">
                  <c:v>30563412</c:v>
                </c:pt>
                <c:pt idx="90">
                  <c:v>30566228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9B-47D6-B427-02CB7F1D03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363112"/>
        <c:axId val="54357208"/>
      </c:lineChart>
      <c:dateAx>
        <c:axId val="54363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357208"/>
        <c:crosses val="autoZero"/>
        <c:auto val="1"/>
        <c:lblOffset val="100"/>
        <c:baseTimeUnit val="days"/>
      </c:dateAx>
      <c:valAx>
        <c:axId val="54357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363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FDE08-9B96-4B56-9FB1-DA1A353FB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IKEA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F08172-C9A6-4EB2-BE13-6CD9E38DB1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02276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525A7F-2EF6-4053-B380-0795952505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B2E72C-B5D9-4389-A7FA-A80705C97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13185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Page Likes Total | IKEA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Likes Total | IKEA</dc:title>
  <dc:creator>Frederik Peiniger</dc:creator>
  <cp:lastModifiedBy>Frederik Peiniger</cp:lastModifiedBy>
  <cp:revision>1</cp:revision>
  <dcterms:created xsi:type="dcterms:W3CDTF">2021-07-08T20:11:52Z</dcterms:created>
  <dcterms:modified xsi:type="dcterms:W3CDTF">2021-07-08T20:12:04Z</dcterms:modified>
</cp:coreProperties>
</file>