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CDDC6-CAF3-4D15-89CD-F0F61A79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Dell For Business US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251B7-6032-42AF-AC96-DB334F4BD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97587"/>
              </p:ext>
            </p:extLst>
          </p:nvPr>
        </p:nvGraphicFramePr>
        <p:xfrm>
          <a:off x="457200" y="1731963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5616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944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112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3526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350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450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782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0949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401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7569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01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7063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760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906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12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@DellSmbUS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87917-6CD1-4A48-B97B-F0CAE80E3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02/01/2018 - 08/16/2018</a:t>
            </a:r>
          </a:p>
        </p:txBody>
      </p:sp>
    </p:spTree>
    <p:extLst>
      <p:ext uri="{BB962C8B-B14F-4D97-AF65-F5344CB8AC3E}">
        <p14:creationId xmlns:p14="http://schemas.microsoft.com/office/powerpoint/2010/main" val="99060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Dell For Business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Dell For Business US</dc:title>
  <dc:creator>Administrator</dc:creator>
  <cp:lastModifiedBy>Administrator</cp:lastModifiedBy>
  <cp:revision>1</cp:revision>
  <dcterms:created xsi:type="dcterms:W3CDTF">2018-08-28T12:12:01Z</dcterms:created>
  <dcterms:modified xsi:type="dcterms:W3CDTF">2018-08-28T12:12:08Z</dcterms:modified>
</cp:coreProperties>
</file>