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503C-479D-84CC-8DA2DE25FA7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503C-479D-84CC-8DA2DE25FA7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503C-479D-84CC-8DA2DE25F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982256"/>
        <c:axId val="290981272"/>
      </c:barChart>
      <c:catAx>
        <c:axId val="29098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81272"/>
        <c:crosses val="autoZero"/>
        <c:auto val="1"/>
        <c:lblAlgn val="ctr"/>
        <c:lblOffset val="100"/>
        <c:noMultiLvlLbl val="0"/>
      </c:catAx>
      <c:valAx>
        <c:axId val="29098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8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EA884-481B-44E6-851F-CDF39F2C2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SB Competitor View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4B5942-0952-433C-863C-880C6FDE05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496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DA7B3-15A6-499A-B8C9-620BC579E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02/01/2018 - 08/16/2018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1E294-0F6C-4481-85DD-E0D146184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9962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SB Competitor 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SB Competitor View</dc:title>
  <dc:creator>Administrator</dc:creator>
  <cp:lastModifiedBy>Administrator</cp:lastModifiedBy>
  <cp:revision>1</cp:revision>
  <dcterms:created xsi:type="dcterms:W3CDTF">2018-08-28T08:32:29Z</dcterms:created>
  <dcterms:modified xsi:type="dcterms:W3CDTF">2018-08-28T08:32:36Z</dcterms:modified>
</cp:coreProperties>
</file>