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FADF2-9DEB-4199-A10F-06C832059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SB Competitor View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562ED8-C3C2-49F0-9B4A-E86B2375ED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2514741"/>
              </p:ext>
            </p:extLst>
          </p:nvPr>
        </p:nvGraphicFramePr>
        <p:xfrm>
          <a:off x="457200" y="1731963"/>
          <a:ext cx="8229601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811823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7906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46357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82839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26423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88639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00479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70987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54829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62947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05513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15530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30216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8592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03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@HPBusiness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57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@DellSmbUS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646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@LenovoBusiness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7049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28E79A-181D-4A19-BE0A-802AA6D0D9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02/01/2018 - 08/16/2018</a:t>
            </a:r>
          </a:p>
        </p:txBody>
      </p:sp>
    </p:spTree>
    <p:extLst>
      <p:ext uri="{BB962C8B-B14F-4D97-AF65-F5344CB8AC3E}">
        <p14:creationId xmlns:p14="http://schemas.microsoft.com/office/powerpoint/2010/main" val="32880780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93</Words>
  <Application>Microsoft Office PowerPoint</Application>
  <PresentationFormat>On-screen Show 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Key Metrics Table | SB Competitor 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SB Competitor View</dc:title>
  <dc:creator>Administrator</dc:creator>
  <cp:lastModifiedBy>Administrator</cp:lastModifiedBy>
  <cp:revision>1</cp:revision>
  <dcterms:created xsi:type="dcterms:W3CDTF">2018-08-28T08:26:12Z</dcterms:created>
  <dcterms:modified xsi:type="dcterms:W3CDTF">2018-08-28T08:26:28Z</dcterms:modified>
</cp:coreProperties>
</file>