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3D1E-4A90-BAF1-10F3CB4197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3057272"/>
        <c:axId val="293058584"/>
      </c:barChart>
      <c:catAx>
        <c:axId val="293057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58584"/>
        <c:crosses val="autoZero"/>
        <c:auto val="1"/>
        <c:lblAlgn val="ctr"/>
        <c:lblOffset val="100"/>
        <c:noMultiLvlLbl val="0"/>
      </c:catAx>
      <c:valAx>
        <c:axId val="293058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57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55CAAA-3E68-4142-BF36-4572509824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Post Type | Dell for Business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1111D5-A450-4E79-8646-E4C291FEE2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74984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503AA7-5FAA-43E4-8C88-897B2E710A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02/01/2018 - 08/16/2018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86FC7E-A0FE-482F-88DB-6B6E9F5251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76645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By Post Type | Dell for Business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Post Type | Dell for Business</dc:title>
  <dc:creator>Administrator</dc:creator>
  <cp:lastModifiedBy>Administrator</cp:lastModifiedBy>
  <cp:revision>1</cp:revision>
  <dcterms:created xsi:type="dcterms:W3CDTF">2018-08-28T04:13:49Z</dcterms:created>
  <dcterms:modified xsi:type="dcterms:W3CDTF">2018-08-28T04:13:55Z</dcterms:modified>
</cp:coreProperties>
</file>