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FBEFA-4FE1-4C0F-B270-34E724E3F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Yahoo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5E64F-15B6-4B6B-AD2F-BFB2660F7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5548038"/>
              </p:ext>
            </p:extLst>
          </p:nvPr>
        </p:nvGraphicFramePr>
        <p:xfrm>
          <a:off x="457200" y="1731963"/>
          <a:ext cx="8229601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00161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039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085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9777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5484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4779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4555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302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084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665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817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9392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3895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8045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63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@nytimes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41646995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-336419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1640106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1117347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369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40037965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-287696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10002434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64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@YahooNews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-35672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82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@FoxNews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17809370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5659111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18845888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42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07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@googlenews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82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@theskimm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83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@MorningBrew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153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D57C3-E911-4CD0-A117-A5E06D4DF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215222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185</Words>
  <Application>Microsoft Office PowerPoint</Application>
  <PresentationFormat>On-screen Show (4:3)</PresentationFormat>
  <Paragraphs>128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 | Yahoo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Yahoo</dc:title>
  <dc:creator>Administrator</dc:creator>
  <cp:lastModifiedBy>Administrator</cp:lastModifiedBy>
  <cp:revision>1</cp:revision>
  <dcterms:created xsi:type="dcterms:W3CDTF">2018-08-07T10:16:00Z</dcterms:created>
  <dcterms:modified xsi:type="dcterms:W3CDTF">2018-08-07T10:16:37Z</dcterms:modified>
</cp:coreProperties>
</file>