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28754</c:v>
                </c:pt>
                <c:pt idx="1">
                  <c:v>18373952</c:v>
                </c:pt>
                <c:pt idx="2">
                  <c:v>38973193</c:v>
                </c:pt>
                <c:pt idx="3">
                  <c:v>6620123</c:v>
                </c:pt>
                <c:pt idx="4">
                  <c:v>7363920</c:v>
                </c:pt>
                <c:pt idx="5">
                  <c:v>3398605</c:v>
                </c:pt>
                <c:pt idx="6">
                  <c:v>13268</c:v>
                </c:pt>
                <c:pt idx="7">
                  <c:v>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9B-4DAB-B888-437457B663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2074</c:v>
                </c:pt>
                <c:pt idx="1">
                  <c:v>3465631</c:v>
                </c:pt>
                <c:pt idx="2">
                  <c:v>6340647</c:v>
                </c:pt>
                <c:pt idx="3">
                  <c:v>857093</c:v>
                </c:pt>
                <c:pt idx="4">
                  <c:v>847476</c:v>
                </c:pt>
                <c:pt idx="5">
                  <c:v>442587</c:v>
                </c:pt>
                <c:pt idx="6">
                  <c:v>855</c:v>
                </c:pt>
                <c:pt idx="7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9B-4DAB-B888-437457B663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230</c:v>
                </c:pt>
                <c:pt idx="1">
                  <c:v>2187062</c:v>
                </c:pt>
                <c:pt idx="2">
                  <c:v>4982618</c:v>
                </c:pt>
                <c:pt idx="3">
                  <c:v>605575</c:v>
                </c:pt>
                <c:pt idx="4">
                  <c:v>868968</c:v>
                </c:pt>
                <c:pt idx="5">
                  <c:v>625460</c:v>
                </c:pt>
                <c:pt idx="6">
                  <c:v>2837</c:v>
                </c:pt>
                <c:pt idx="7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9B-4DAB-B888-437457B663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610</c:v>
                </c:pt>
                <c:pt idx="1">
                  <c:v>1792764</c:v>
                </c:pt>
                <c:pt idx="2">
                  <c:v>2177543</c:v>
                </c:pt>
                <c:pt idx="3">
                  <c:v>743375</c:v>
                </c:pt>
                <c:pt idx="4">
                  <c:v>586593</c:v>
                </c:pt>
                <c:pt idx="5">
                  <c:v>371091</c:v>
                </c:pt>
                <c:pt idx="6">
                  <c:v>110</c:v>
                </c:pt>
                <c:pt idx="7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9B-4DAB-B888-437457B663B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51</c:v>
                </c:pt>
                <c:pt idx="1">
                  <c:v>2533611</c:v>
                </c:pt>
                <c:pt idx="2">
                  <c:v>2831677</c:v>
                </c:pt>
                <c:pt idx="3">
                  <c:v>1010174</c:v>
                </c:pt>
                <c:pt idx="4">
                  <c:v>1020528</c:v>
                </c:pt>
                <c:pt idx="5">
                  <c:v>266721</c:v>
                </c:pt>
                <c:pt idx="6">
                  <c:v>69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9B-4DAB-B888-437457B663B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232</c:v>
                </c:pt>
                <c:pt idx="1">
                  <c:v>3450811</c:v>
                </c:pt>
                <c:pt idx="2">
                  <c:v>5887820</c:v>
                </c:pt>
                <c:pt idx="3">
                  <c:v>1866724</c:v>
                </c:pt>
                <c:pt idx="4">
                  <c:v>2183460</c:v>
                </c:pt>
                <c:pt idx="5">
                  <c:v>668714</c:v>
                </c:pt>
                <c:pt idx="6">
                  <c:v>23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09B-4DAB-B888-437457B663B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Sheet1!$H$2:$H$9</c:f>
            </c:numRef>
          </c:val>
          <c:extLst>
            <c:ext xmlns:c16="http://schemas.microsoft.com/office/drawing/2014/chart" uri="{C3380CC4-5D6E-409C-BE32-E72D297353CC}">
              <c16:uniqueId val="{00000006-C09B-4DAB-B888-437457B663B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Sheet1!$A$2:$A$9</c:f>
            </c:multiLvlStrRef>
          </c:cat>
          <c:val>
            <c:numRef>
              <c:f>Sheet1!$I$2:$I$9</c:f>
            </c:numRef>
          </c:val>
          <c:extLst>
            <c:ext xmlns:c16="http://schemas.microsoft.com/office/drawing/2014/chart" uri="{C3380CC4-5D6E-409C-BE32-E72D297353CC}">
              <c16:uniqueId val="{00000007-C09B-4DAB-B888-437457B66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308544"/>
        <c:axId val="269309528"/>
      </c:barChart>
      <c:catAx>
        <c:axId val="26930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09528"/>
        <c:crosses val="autoZero"/>
        <c:auto val="1"/>
        <c:lblAlgn val="ctr"/>
        <c:lblOffset val="100"/>
        <c:noMultiLvlLbl val="0"/>
      </c:catAx>
      <c:valAx>
        <c:axId val="26930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0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6D8B0-0354-4796-9B6C-F7D9C6E91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Yahoo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AF621C-8A44-4B5C-A1AE-F938555683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5121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C2D9F-34AB-4AFE-AAC2-AE1881AF5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7C376-EC53-4A53-ABAE-5D90F79F8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231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Yahoo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Yahoo</dc:title>
  <dc:creator>Administrator</dc:creator>
  <cp:lastModifiedBy>Administrator</cp:lastModifiedBy>
  <cp:revision>1</cp:revision>
  <dcterms:created xsi:type="dcterms:W3CDTF">2018-08-06T10:24:44Z</dcterms:created>
  <dcterms:modified xsi:type="dcterms:W3CDTF">2018-08-06T10:24:49Z</dcterms:modified>
</cp:coreProperties>
</file>