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6DFE-32D9-40CD-B57F-D06BDD9BB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Yahoo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35269F-8C0E-4CAD-87D5-5F626875CA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750504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41716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3988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344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0676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475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8734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02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@CNN - 2018-07-31 23:57:35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President Trump says American farmers getting hit by tariffs "can take it," speaking to a crowd at a Florida rally https://t.co/9ApZ0paHMU https://t.co/33FlPd1ALC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18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23:57:23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"You've seen what happens— I've kept my promises." https://t.co/burknDjFPr https://t.co/pmnQxNaA7n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32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23:56:22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"The United States was allowed to truly get ripped off. But we're not going to let that happen— I'm not like other politicians." https://t.co/burknDjFPr https://t.co/Ja0iinRpjH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99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23:53:04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"After years of rebuilding foreign countries, it's time to finally rebuild our country." https://t.co/burknDjFPr https://t.co/ntzNm3hjlC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517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23:47:41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 on meeting world leaders: "Everyone that greets me says, 'Hello Mr. President, congratulations on what you've done for the economy. It's the talk of the world.'"  https://t.co/burknDjFPr https://t.co/2ufVPTjyon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612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@nytimes - 2018-07-31 23:47:02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You shouldn't skip the opening credits. @poniewozik explains why.  https://t.co/FYgA4oXvJY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772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9419EA-BD74-4956-BEE5-23A1BDE816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689214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4A57D-1F43-4D0A-A0AD-4BCCC7761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Yahoo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ADE5A-1E24-46E3-BA80-7F86DF8B2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8699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58702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64512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38346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118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4338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7147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836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23:45:37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"America is being respected again." https://t.co/QCrfY9zg1L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574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@YahooNews - 2018-07-31 23:45:37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@dklaidman: Please read this moving tale by Hassan Ghedi Santur about a 7-year-old Somali boy brainwashed into joining al-Shabab and his…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721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23:40:59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"We're in the longest positive job growth streak in history." https://t.co/VwH5uzSlLZ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03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23:37:48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"We're setting records like never before. Since the election, we have added 3.7 million new jobs." https://t.co/64xFVsOibH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52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@CNN - 2018-07-31 23:37:40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@OutFrontCNN: "Even if he cooperated with authorities he was still looking at a very substantial amount of time...at his age, he may hav…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556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@CNN - 2018-07-31 23:35:18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BREAKING: A federal judge just issued a temporary restraining order blocking the government from allowing the distribution of downloadable 3D-printed guns, Washington state attorney general says https://t.co/MznYsVzuiX https://t.co/0y7UalBR03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800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62187-9CC4-4867-A891-40C3B2EC4C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3431976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56E15-D0FA-49F5-A307-2BAA7961E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Yahoo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C2700F-2957-4B83-BE73-3C3447D72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63448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50369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3693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7220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941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821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7327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25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23:34:26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"Just last week, it was announced that the U.S. economy grew at 4.1% last quarter. It was a number that everybody said was not reachable." https://t.co/nYHouqh59F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63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@nytimes - 2018-07-31 23:32:04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Aeromexico plane crashes in Mexico, but officials say everyone survived https://t.co/FtQeaCmjaS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925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@NPR - 2018-07-31 23:32:00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Anti-poaching canine units employed by South African national parks now assist in 80 percent of arrests 🐶 https://t.co/89uDn7Ch18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994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23:31:30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"Everybody loves Melania... She's doing a fantastic job." https://t.co/XmDhVfzKR6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87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@CNN - 2018-07-31 23:31:06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Why men get the "glamour work" assignments more than women https://t.co/usAlbJlz8A https://t.co/YyDAp8tmk5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4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23:28:07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.@POTUS: "'Make America Great Again' only to be replaced by 'Keep America Great.'" https://t.co/2F7MJrGpoz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3311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70E014-8F23-42AB-9E44-10C22D4E71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10483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4866C-39E6-429B-8D82-24ABA148C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Yahoo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22DB94-2267-4D77-98AF-26B5E24FBB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334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8919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6265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1210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8581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99874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7498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651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@YahooNews - 2018-07-31 23:25:00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“When you do well, I do better. When we feed the kids properly and we educate the kids properly, and we let their parents develop skills they might not have had, we lift ourselves up as a country,” lawyer Joni Halpern says https://t.co/UqxZy51k9v https://t.co/ZRhJtwoi7W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15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23:22:09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The crowd chants 'USA!' during the "Make America Great Again" rally in Tampa, Florida. https://t.co/RqcwWEUVzy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94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23:18:46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.@RonDeSantisFL: "We have the strongest economy we've had in years." https://t.co/3X37eYTFgA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09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23:17:42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.@RonDeSantisFL: "I appreciate your support, Mr. President, but I appreciate more the leadership you're showing for our great country." https://t.co/d5TRLESibr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89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@nytimes - 2018-07-31 23:17:03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RT @jdelreal: I’ve been here in Redding, CA reporting on the horrific Carr Fire and the devastation it has left behind. There’s no filter o…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56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@FoxNews - 2018-07-31 23:14:37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.@CharlesHurt on @POTUS rally: "This is where Trump is at his best." #TheStory https://t.co/0F4QhKu340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023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854A4-B0EB-407A-8CCC-507A2F9BC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2571851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51EDA-212B-4D3C-A81E-AB9567A4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Yahoo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024393-4DE9-4655-A4EF-C670DCED06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45129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816287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0379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8330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44222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2341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5917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4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@CNN - 2018-07-31 23:14:01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President Trump holds a "Make America Great Again" rally in Tampa, Florida. Watch live: https://t.co/YsWrL0CzbD
Follow live updates: https://t.co/Kunckv63S3 https://t.co/Xc8QLu4LCA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1574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BA2211-80A0-4B99-AC66-4F159AC20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89644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418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Twitter Own and Retweeted Tweets Table | Yahoo - 1 of 5</vt:lpstr>
      <vt:lpstr>Twitter Own and Retweeted Tweets Table | Yahoo - 2 of 5</vt:lpstr>
      <vt:lpstr>Twitter Own and Retweeted Tweets Table | Yahoo - 3 of 5</vt:lpstr>
      <vt:lpstr>Twitter Own and Retweeted Tweets Table | Yahoo - 4 of 5</vt:lpstr>
      <vt:lpstr>Twitter Own and Retweeted Tweets Table | Yahoo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| Yahoo - 1 of 5</dc:title>
  <dc:creator>Administrator</dc:creator>
  <cp:lastModifiedBy>Administrator</cp:lastModifiedBy>
  <cp:revision>1</cp:revision>
  <dcterms:created xsi:type="dcterms:W3CDTF">2018-08-06T10:23:09Z</dcterms:created>
  <dcterms:modified xsi:type="dcterms:W3CDTF">2018-08-06T10:24:41Z</dcterms:modified>
</cp:coreProperties>
</file>