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ppt/charts/chart20.xml" ContentType="application/vnd.openxmlformats-officedocument.drawingml.chart+xml"/>
  <Override PartName="/ppt/charts/style20.xml" ContentType="application/vnd.ms-office.chartstyle+xml"/>
  <Override PartName="/ppt/charts/colors20.xml" ContentType="application/vnd.ms-office.chartcolorstyle+xml"/>
  <Override PartName="/ppt/charts/chart21.xml" ContentType="application/vnd.openxmlformats-officedocument.drawingml.chart+xml"/>
  <Override PartName="/ppt/charts/style21.xml" ContentType="application/vnd.ms-office.chartstyle+xml"/>
  <Override PartName="/ppt/charts/colors21.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8" r:id="rId3"/>
    <p:sldId id="259" r:id="rId4"/>
    <p:sldId id="260" r:id="rId5"/>
    <p:sldId id="261" r:id="rId6"/>
    <p:sldId id="262" r:id="rId7"/>
    <p:sldId id="264" r:id="rId8"/>
    <p:sldId id="265" r:id="rId9"/>
    <p:sldId id="266" r:id="rId10"/>
    <p:sldId id="267" r:id="rId11"/>
    <p:sldId id="268" r:id="rId12"/>
    <p:sldId id="269" r:id="rId13"/>
    <p:sldId id="270" r:id="rId14"/>
    <p:sldId id="271" r:id="rId15"/>
    <p:sldId id="272" r:id="rId16"/>
    <p:sldId id="273" r:id="rId17"/>
    <p:sldId id="274" r:id="rId18"/>
    <p:sldId id="275" r:id="rId19"/>
    <p:sldId id="276" r:id="rId20"/>
    <p:sldId id="277" r:id="rId21"/>
    <p:sldId id="279" r:id="rId22"/>
    <p:sldId id="280" r:id="rId23"/>
    <p:sldId id="281" r:id="rId24"/>
    <p:sldId id="282" r:id="rId25"/>
    <p:sldId id="283" r:id="rId26"/>
    <p:sldId id="284" r:id="rId27"/>
    <p:sldId id="285" r:id="rId28"/>
    <p:sldId id="286" r:id="rId29"/>
    <p:sldId id="287" r:id="rId30"/>
    <p:sldId id="288" r:id="rId31"/>
    <p:sldId id="289" r:id="rId32"/>
    <p:sldId id="290" r:id="rId33"/>
    <p:sldId id="291" r:id="rId34"/>
    <p:sldId id="292" r:id="rId35"/>
    <p:sldId id="293" r:id="rId36"/>
    <p:sldId id="294" r:id="rId37"/>
    <p:sldId id="295" r:id="rId38"/>
    <p:sldId id="296" r:id="rId39"/>
    <p:sldId id="297" r:id="rId40"/>
    <p:sldId id="298" r:id="rId41"/>
    <p:sldId id="299" r:id="rId42"/>
    <p:sldId id="300" r:id="rId43"/>
    <p:sldId id="301" r:id="rId44"/>
  </p:sldIdLst>
  <p:sldSz cx="9144000" cy="6858000" type="screen4x3"/>
  <p:notesSz cx="6858000" cy="9144000"/>
  <p:embeddedFontLst>
    <p:embeddedFont>
      <p:font typeface="Calibri" panose="020F0502020204030204" pitchFamily="34" charset="0"/>
      <p:regular r:id="rId45"/>
      <p:bold r:id="rId46"/>
      <p:italic r:id="rId47"/>
      <p:boldItalic r:id="rId4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98" autoAdjust="0"/>
    <p:restoredTop sz="94692" autoAdjust="0"/>
  </p:normalViewPr>
  <p:slideViewPr>
    <p:cSldViewPr snapToGrid="0">
      <p:cViewPr varScale="1">
        <p:scale>
          <a:sx n="113" d="100"/>
          <a:sy n="113" d="100"/>
        </p:scale>
        <p:origin x="1296" y="10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font" Target="fonts/font3.fntdata"/><Relationship Id="rId50"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1.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font" Target="fonts/font4.fntdata"/><Relationship Id="rId8" Type="http://schemas.openxmlformats.org/officeDocument/2006/relationships/slide" Target="slides/slide7.xml"/><Relationship Id="rId51"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18.xml"/><Relationship Id="rId1" Type="http://schemas.microsoft.com/office/2011/relationships/chartStyle" Target="style18.xml"/></Relationships>
</file>

<file path=ppt/charts/_rels/chart19.xml.rels><?xml version="1.0" encoding="UTF-8" standalone="yes"?>
<Relationships xmlns="http://schemas.openxmlformats.org/package/2006/relationships"><Relationship Id="rId3" Type="http://schemas.openxmlformats.org/officeDocument/2006/relationships/package" Target="../embeddings/Microsoft_Excel_Worksheet18.xlsx"/><Relationship Id="rId2" Type="http://schemas.microsoft.com/office/2011/relationships/chartColorStyle" Target="colors19.xml"/><Relationship Id="rId1" Type="http://schemas.microsoft.com/office/2011/relationships/chartStyle" Target="style19.xml"/></Relationships>
</file>

<file path=ppt/charts/_rels/chart20.xml.rels><?xml version="1.0" encoding="UTF-8" standalone="yes"?>
<Relationships xmlns="http://schemas.openxmlformats.org/package/2006/relationships"><Relationship Id="rId3" Type="http://schemas.openxmlformats.org/officeDocument/2006/relationships/package" Target="../embeddings/Microsoft_Excel_Worksheet19.xlsx"/><Relationship Id="rId2" Type="http://schemas.microsoft.com/office/2011/relationships/chartColorStyle" Target="colors20.xml"/><Relationship Id="rId1" Type="http://schemas.microsoft.com/office/2011/relationships/chartStyle" Target="style20.xml"/></Relationships>
</file>

<file path=ppt/charts/_rels/chart21.xml.rels><?xml version="1.0" encoding="UTF-8" standalone="yes"?>
<Relationships xmlns="http://schemas.openxmlformats.org/package/2006/relationships"><Relationship Id="rId3" Type="http://schemas.openxmlformats.org/officeDocument/2006/relationships/package" Target="../embeddings/Microsoft_Excel_Worksheet20.xlsx"/><Relationship Id="rId2" Type="http://schemas.microsoft.com/office/2011/relationships/chartColorStyle" Target="colors21.xml"/><Relationship Id="rId1" Type="http://schemas.microsoft.com/office/2011/relationships/chartStyle" Target="style2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Sheet1!$A$2:$A$9</c:f>
              <c:strCache>
                <c:ptCount val="8"/>
                <c:pt idx="0">
                  <c:v>Google</c:v>
                </c:pt>
                <c:pt idx="1">
                  <c:v>CNN</c:v>
                </c:pt>
                <c:pt idx="2">
                  <c:v>Fox News</c:v>
                </c:pt>
                <c:pt idx="3">
                  <c:v>NPR</c:v>
                </c:pt>
                <c:pt idx="4">
                  <c:v>The New York Times</c:v>
                </c:pt>
                <c:pt idx="5">
                  <c:v>Yahoo News</c:v>
                </c:pt>
                <c:pt idx="6">
                  <c:v>theSkimm</c:v>
                </c:pt>
                <c:pt idx="7">
                  <c:v>Morning Brew</c:v>
                </c:pt>
              </c:strCache>
            </c:strRef>
          </c:cat>
          <c:val>
            <c:numRef>
              <c:f>Sheet1!$B$2:$B$9</c:f>
              <c:numCache>
                <c:formatCode>General</c:formatCode>
                <c:ptCount val="8"/>
                <c:pt idx="0">
                  <c:v>28754</c:v>
                </c:pt>
                <c:pt idx="1">
                  <c:v>18373952</c:v>
                </c:pt>
                <c:pt idx="2">
                  <c:v>38973039</c:v>
                </c:pt>
                <c:pt idx="3">
                  <c:v>6620123</c:v>
                </c:pt>
                <c:pt idx="4">
                  <c:v>7363920</c:v>
                </c:pt>
                <c:pt idx="5">
                  <c:v>3398605</c:v>
                </c:pt>
                <c:pt idx="6">
                  <c:v>13268</c:v>
                </c:pt>
                <c:pt idx="7">
                  <c:v>684</c:v>
                </c:pt>
              </c:numCache>
            </c:numRef>
          </c:val>
          <c:extLst>
            <c:ext xmlns:c16="http://schemas.microsoft.com/office/drawing/2014/chart" uri="{C3380CC4-5D6E-409C-BE32-E72D297353CC}">
              <c16:uniqueId val="{00000000-4BEA-4F34-9A07-CFDA0B9F55F3}"/>
            </c:ext>
          </c:extLst>
        </c:ser>
        <c:ser>
          <c:idx val="1"/>
          <c:order val="1"/>
          <c:tx>
            <c:strRef>
              <c:f>Sheet1!$C$1</c:f>
              <c:strCache>
                <c:ptCount val="1"/>
                <c:pt idx="0">
                  <c:v>Love</c:v>
                </c:pt>
              </c:strCache>
            </c:strRef>
          </c:tx>
          <c:spPr>
            <a:solidFill>
              <a:schemeClr val="accent2"/>
            </a:solidFill>
            <a:ln>
              <a:noFill/>
            </a:ln>
            <a:effectLst/>
          </c:spPr>
          <c:invertIfNegative val="0"/>
          <c:cat>
            <c:strRef>
              <c:f>Sheet1!$A$2:$A$9</c:f>
              <c:strCache>
                <c:ptCount val="8"/>
                <c:pt idx="0">
                  <c:v>Google</c:v>
                </c:pt>
                <c:pt idx="1">
                  <c:v>CNN</c:v>
                </c:pt>
                <c:pt idx="2">
                  <c:v>Fox News</c:v>
                </c:pt>
                <c:pt idx="3">
                  <c:v>NPR</c:v>
                </c:pt>
                <c:pt idx="4">
                  <c:v>The New York Times</c:v>
                </c:pt>
                <c:pt idx="5">
                  <c:v>Yahoo News</c:v>
                </c:pt>
                <c:pt idx="6">
                  <c:v>theSkimm</c:v>
                </c:pt>
                <c:pt idx="7">
                  <c:v>Morning Brew</c:v>
                </c:pt>
              </c:strCache>
            </c:strRef>
          </c:cat>
          <c:val>
            <c:numRef>
              <c:f>Sheet1!$C$2:$C$9</c:f>
              <c:numCache>
                <c:formatCode>General</c:formatCode>
                <c:ptCount val="8"/>
                <c:pt idx="0">
                  <c:v>2074</c:v>
                </c:pt>
                <c:pt idx="1">
                  <c:v>3465631</c:v>
                </c:pt>
                <c:pt idx="2">
                  <c:v>6340584</c:v>
                </c:pt>
                <c:pt idx="3">
                  <c:v>857093</c:v>
                </c:pt>
                <c:pt idx="4">
                  <c:v>847476</c:v>
                </c:pt>
                <c:pt idx="5">
                  <c:v>442587</c:v>
                </c:pt>
                <c:pt idx="6">
                  <c:v>855</c:v>
                </c:pt>
                <c:pt idx="7">
                  <c:v>14</c:v>
                </c:pt>
              </c:numCache>
            </c:numRef>
          </c:val>
          <c:extLst>
            <c:ext xmlns:c16="http://schemas.microsoft.com/office/drawing/2014/chart" uri="{C3380CC4-5D6E-409C-BE32-E72D297353CC}">
              <c16:uniqueId val="{00000001-4BEA-4F34-9A07-CFDA0B9F55F3}"/>
            </c:ext>
          </c:extLst>
        </c:ser>
        <c:ser>
          <c:idx val="2"/>
          <c:order val="2"/>
          <c:tx>
            <c:strRef>
              <c:f>Sheet1!$D$1</c:f>
              <c:strCache>
                <c:ptCount val="1"/>
                <c:pt idx="0">
                  <c:v>Haha</c:v>
                </c:pt>
              </c:strCache>
            </c:strRef>
          </c:tx>
          <c:spPr>
            <a:solidFill>
              <a:schemeClr val="accent3"/>
            </a:solidFill>
            <a:ln>
              <a:noFill/>
            </a:ln>
            <a:effectLst/>
          </c:spPr>
          <c:invertIfNegative val="0"/>
          <c:cat>
            <c:strRef>
              <c:f>Sheet1!$A$2:$A$9</c:f>
              <c:strCache>
                <c:ptCount val="8"/>
                <c:pt idx="0">
                  <c:v>Google</c:v>
                </c:pt>
                <c:pt idx="1">
                  <c:v>CNN</c:v>
                </c:pt>
                <c:pt idx="2">
                  <c:v>Fox News</c:v>
                </c:pt>
                <c:pt idx="3">
                  <c:v>NPR</c:v>
                </c:pt>
                <c:pt idx="4">
                  <c:v>The New York Times</c:v>
                </c:pt>
                <c:pt idx="5">
                  <c:v>Yahoo News</c:v>
                </c:pt>
                <c:pt idx="6">
                  <c:v>theSkimm</c:v>
                </c:pt>
                <c:pt idx="7">
                  <c:v>Morning Brew</c:v>
                </c:pt>
              </c:strCache>
            </c:strRef>
          </c:cat>
          <c:val>
            <c:numRef>
              <c:f>Sheet1!$D$2:$D$9</c:f>
              <c:numCache>
                <c:formatCode>General</c:formatCode>
                <c:ptCount val="8"/>
                <c:pt idx="0">
                  <c:v>230</c:v>
                </c:pt>
                <c:pt idx="1">
                  <c:v>2187062</c:v>
                </c:pt>
                <c:pt idx="2">
                  <c:v>4982599</c:v>
                </c:pt>
                <c:pt idx="3">
                  <c:v>605575</c:v>
                </c:pt>
                <c:pt idx="4">
                  <c:v>868968</c:v>
                </c:pt>
                <c:pt idx="5">
                  <c:v>625460</c:v>
                </c:pt>
                <c:pt idx="6">
                  <c:v>2837</c:v>
                </c:pt>
                <c:pt idx="7">
                  <c:v>36</c:v>
                </c:pt>
              </c:numCache>
            </c:numRef>
          </c:val>
          <c:extLst>
            <c:ext xmlns:c16="http://schemas.microsoft.com/office/drawing/2014/chart" uri="{C3380CC4-5D6E-409C-BE32-E72D297353CC}">
              <c16:uniqueId val="{00000002-4BEA-4F34-9A07-CFDA0B9F55F3}"/>
            </c:ext>
          </c:extLst>
        </c:ser>
        <c:ser>
          <c:idx val="3"/>
          <c:order val="3"/>
          <c:tx>
            <c:strRef>
              <c:f>Sheet1!$E$1</c:f>
              <c:strCache>
                <c:ptCount val="1"/>
                <c:pt idx="0">
                  <c:v>Wow</c:v>
                </c:pt>
              </c:strCache>
            </c:strRef>
          </c:tx>
          <c:spPr>
            <a:solidFill>
              <a:schemeClr val="accent4"/>
            </a:solidFill>
            <a:ln>
              <a:noFill/>
            </a:ln>
            <a:effectLst/>
          </c:spPr>
          <c:invertIfNegative val="0"/>
          <c:cat>
            <c:strRef>
              <c:f>Sheet1!$A$2:$A$9</c:f>
              <c:strCache>
                <c:ptCount val="8"/>
                <c:pt idx="0">
                  <c:v>Google</c:v>
                </c:pt>
                <c:pt idx="1">
                  <c:v>CNN</c:v>
                </c:pt>
                <c:pt idx="2">
                  <c:v>Fox News</c:v>
                </c:pt>
                <c:pt idx="3">
                  <c:v>NPR</c:v>
                </c:pt>
                <c:pt idx="4">
                  <c:v>The New York Times</c:v>
                </c:pt>
                <c:pt idx="5">
                  <c:v>Yahoo News</c:v>
                </c:pt>
                <c:pt idx="6">
                  <c:v>theSkimm</c:v>
                </c:pt>
                <c:pt idx="7">
                  <c:v>Morning Brew</c:v>
                </c:pt>
              </c:strCache>
            </c:strRef>
          </c:cat>
          <c:val>
            <c:numRef>
              <c:f>Sheet1!$E$2:$E$9</c:f>
              <c:numCache>
                <c:formatCode>General</c:formatCode>
                <c:ptCount val="8"/>
                <c:pt idx="0">
                  <c:v>610</c:v>
                </c:pt>
                <c:pt idx="1">
                  <c:v>1792764</c:v>
                </c:pt>
                <c:pt idx="2">
                  <c:v>2177540</c:v>
                </c:pt>
                <c:pt idx="3">
                  <c:v>743375</c:v>
                </c:pt>
                <c:pt idx="4">
                  <c:v>586593</c:v>
                </c:pt>
                <c:pt idx="5">
                  <c:v>371091</c:v>
                </c:pt>
                <c:pt idx="6">
                  <c:v>110</c:v>
                </c:pt>
                <c:pt idx="7">
                  <c:v>19</c:v>
                </c:pt>
              </c:numCache>
            </c:numRef>
          </c:val>
          <c:extLst>
            <c:ext xmlns:c16="http://schemas.microsoft.com/office/drawing/2014/chart" uri="{C3380CC4-5D6E-409C-BE32-E72D297353CC}">
              <c16:uniqueId val="{00000003-4BEA-4F34-9A07-CFDA0B9F55F3}"/>
            </c:ext>
          </c:extLst>
        </c:ser>
        <c:ser>
          <c:idx val="4"/>
          <c:order val="4"/>
          <c:tx>
            <c:strRef>
              <c:f>Sheet1!$F$1</c:f>
              <c:strCache>
                <c:ptCount val="1"/>
                <c:pt idx="0">
                  <c:v>Sad</c:v>
                </c:pt>
              </c:strCache>
            </c:strRef>
          </c:tx>
          <c:spPr>
            <a:solidFill>
              <a:schemeClr val="accent5"/>
            </a:solidFill>
            <a:ln>
              <a:noFill/>
            </a:ln>
            <a:effectLst/>
          </c:spPr>
          <c:invertIfNegative val="0"/>
          <c:cat>
            <c:strRef>
              <c:f>Sheet1!$A$2:$A$9</c:f>
              <c:strCache>
                <c:ptCount val="8"/>
                <c:pt idx="0">
                  <c:v>Google</c:v>
                </c:pt>
                <c:pt idx="1">
                  <c:v>CNN</c:v>
                </c:pt>
                <c:pt idx="2">
                  <c:v>Fox News</c:v>
                </c:pt>
                <c:pt idx="3">
                  <c:v>NPR</c:v>
                </c:pt>
                <c:pt idx="4">
                  <c:v>The New York Times</c:v>
                </c:pt>
                <c:pt idx="5">
                  <c:v>Yahoo News</c:v>
                </c:pt>
                <c:pt idx="6">
                  <c:v>theSkimm</c:v>
                </c:pt>
                <c:pt idx="7">
                  <c:v>Morning Brew</c:v>
                </c:pt>
              </c:strCache>
            </c:strRef>
          </c:cat>
          <c:val>
            <c:numRef>
              <c:f>Sheet1!$F$2:$F$9</c:f>
              <c:numCache>
                <c:formatCode>General</c:formatCode>
                <c:ptCount val="8"/>
                <c:pt idx="0">
                  <c:v>51</c:v>
                </c:pt>
                <c:pt idx="1">
                  <c:v>2533611</c:v>
                </c:pt>
                <c:pt idx="2">
                  <c:v>2831674</c:v>
                </c:pt>
                <c:pt idx="3">
                  <c:v>1010174</c:v>
                </c:pt>
                <c:pt idx="4">
                  <c:v>1020528</c:v>
                </c:pt>
                <c:pt idx="5">
                  <c:v>266721</c:v>
                </c:pt>
                <c:pt idx="6">
                  <c:v>69</c:v>
                </c:pt>
                <c:pt idx="7">
                  <c:v>5</c:v>
                </c:pt>
              </c:numCache>
            </c:numRef>
          </c:val>
          <c:extLst>
            <c:ext xmlns:c16="http://schemas.microsoft.com/office/drawing/2014/chart" uri="{C3380CC4-5D6E-409C-BE32-E72D297353CC}">
              <c16:uniqueId val="{00000004-4BEA-4F34-9A07-CFDA0B9F55F3}"/>
            </c:ext>
          </c:extLst>
        </c:ser>
        <c:ser>
          <c:idx val="5"/>
          <c:order val="5"/>
          <c:tx>
            <c:strRef>
              <c:f>Sheet1!$G$1</c:f>
              <c:strCache>
                <c:ptCount val="1"/>
                <c:pt idx="0">
                  <c:v>Angry</c:v>
                </c:pt>
              </c:strCache>
            </c:strRef>
          </c:tx>
          <c:spPr>
            <a:solidFill>
              <a:schemeClr val="accent6"/>
            </a:solidFill>
            <a:ln>
              <a:noFill/>
            </a:ln>
            <a:effectLst/>
          </c:spPr>
          <c:invertIfNegative val="0"/>
          <c:cat>
            <c:strRef>
              <c:f>Sheet1!$A$2:$A$9</c:f>
              <c:strCache>
                <c:ptCount val="8"/>
                <c:pt idx="0">
                  <c:v>Google</c:v>
                </c:pt>
                <c:pt idx="1">
                  <c:v>CNN</c:v>
                </c:pt>
                <c:pt idx="2">
                  <c:v>Fox News</c:v>
                </c:pt>
                <c:pt idx="3">
                  <c:v>NPR</c:v>
                </c:pt>
                <c:pt idx="4">
                  <c:v>The New York Times</c:v>
                </c:pt>
                <c:pt idx="5">
                  <c:v>Yahoo News</c:v>
                </c:pt>
                <c:pt idx="6">
                  <c:v>theSkimm</c:v>
                </c:pt>
                <c:pt idx="7">
                  <c:v>Morning Brew</c:v>
                </c:pt>
              </c:strCache>
            </c:strRef>
          </c:cat>
          <c:val>
            <c:numRef>
              <c:f>Sheet1!$G$2:$G$9</c:f>
              <c:numCache>
                <c:formatCode>General</c:formatCode>
                <c:ptCount val="8"/>
                <c:pt idx="0">
                  <c:v>232</c:v>
                </c:pt>
                <c:pt idx="1">
                  <c:v>3450811</c:v>
                </c:pt>
                <c:pt idx="2">
                  <c:v>5887802</c:v>
                </c:pt>
                <c:pt idx="3">
                  <c:v>1866724</c:v>
                </c:pt>
                <c:pt idx="4">
                  <c:v>2183460</c:v>
                </c:pt>
                <c:pt idx="5">
                  <c:v>668714</c:v>
                </c:pt>
                <c:pt idx="6">
                  <c:v>23</c:v>
                </c:pt>
                <c:pt idx="7">
                  <c:v>3</c:v>
                </c:pt>
              </c:numCache>
            </c:numRef>
          </c:val>
          <c:extLst>
            <c:ext xmlns:c16="http://schemas.microsoft.com/office/drawing/2014/chart" uri="{C3380CC4-5D6E-409C-BE32-E72D297353CC}">
              <c16:uniqueId val="{00000005-4BEA-4F34-9A07-CFDA0B9F55F3}"/>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Sheet1!$A$2:$A$9</c:f>
              <c:strCache>
                <c:ptCount val="8"/>
                <c:pt idx="0">
                  <c:v>Google</c:v>
                </c:pt>
                <c:pt idx="1">
                  <c:v>CNN</c:v>
                </c:pt>
                <c:pt idx="2">
                  <c:v>Fox News</c:v>
                </c:pt>
                <c:pt idx="3">
                  <c:v>NPR</c:v>
                </c:pt>
                <c:pt idx="4">
                  <c:v>The New York Times</c:v>
                </c:pt>
                <c:pt idx="5">
                  <c:v>Yahoo News</c:v>
                </c:pt>
                <c:pt idx="6">
                  <c:v>theSkimm</c:v>
                </c:pt>
                <c:pt idx="7">
                  <c:v>Morning Brew</c:v>
                </c:pt>
              </c:strCache>
            </c:strRef>
          </c:cat>
          <c:val>
            <c:numRef>
              <c:f>Sheet1!$H$2:$H$9</c:f>
              <c:numCache>
                <c:formatCode>General</c:formatCode>
                <c:ptCount val="8"/>
                <c:pt idx="0">
                  <c:v>4513</c:v>
                </c:pt>
                <c:pt idx="1">
                  <c:v>8720987</c:v>
                </c:pt>
                <c:pt idx="2">
                  <c:v>17806627</c:v>
                </c:pt>
                <c:pt idx="3">
                  <c:v>1690602</c:v>
                </c:pt>
                <c:pt idx="4">
                  <c:v>2126203</c:v>
                </c:pt>
                <c:pt idx="5">
                  <c:v>2288817</c:v>
                </c:pt>
                <c:pt idx="6">
                  <c:v>1990</c:v>
                </c:pt>
                <c:pt idx="7">
                  <c:v>513</c:v>
                </c:pt>
              </c:numCache>
            </c:numRef>
          </c:val>
          <c:extLst>
            <c:ext xmlns:c16="http://schemas.microsoft.com/office/drawing/2014/chart" uri="{C3380CC4-5D6E-409C-BE32-E72D297353CC}">
              <c16:uniqueId val="{00000006-4BEA-4F34-9A07-CFDA0B9F55F3}"/>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Sheet1!$A$2:$A$9</c:f>
              <c:strCache>
                <c:ptCount val="8"/>
                <c:pt idx="0">
                  <c:v>Google</c:v>
                </c:pt>
                <c:pt idx="1">
                  <c:v>CNN</c:v>
                </c:pt>
                <c:pt idx="2">
                  <c:v>Fox News</c:v>
                </c:pt>
                <c:pt idx="3">
                  <c:v>NPR</c:v>
                </c:pt>
                <c:pt idx="4">
                  <c:v>The New York Times</c:v>
                </c:pt>
                <c:pt idx="5">
                  <c:v>Yahoo News</c:v>
                </c:pt>
                <c:pt idx="6">
                  <c:v>theSkimm</c:v>
                </c:pt>
                <c:pt idx="7">
                  <c:v>Morning Brew</c:v>
                </c:pt>
              </c:strCache>
            </c:strRef>
          </c:cat>
          <c:val>
            <c:numRef>
              <c:f>Sheet1!$I$2:$I$9</c:f>
              <c:numCache>
                <c:formatCode>General</c:formatCode>
                <c:ptCount val="8"/>
                <c:pt idx="0">
                  <c:v>3567</c:v>
                </c:pt>
                <c:pt idx="1">
                  <c:v>9177539</c:v>
                </c:pt>
                <c:pt idx="2">
                  <c:v>15807030</c:v>
                </c:pt>
                <c:pt idx="3">
                  <c:v>3009365</c:v>
                </c:pt>
                <c:pt idx="4">
                  <c:v>2956495</c:v>
                </c:pt>
                <c:pt idx="5">
                  <c:v>2645763</c:v>
                </c:pt>
                <c:pt idx="6">
                  <c:v>3658</c:v>
                </c:pt>
                <c:pt idx="7">
                  <c:v>119</c:v>
                </c:pt>
              </c:numCache>
            </c:numRef>
          </c:val>
          <c:extLst>
            <c:ext xmlns:c16="http://schemas.microsoft.com/office/drawing/2014/chart" uri="{C3380CC4-5D6E-409C-BE32-E72D297353CC}">
              <c16:uniqueId val="{00000007-4BEA-4F34-9A07-CFDA0B9F55F3}"/>
            </c:ext>
          </c:extLst>
        </c:ser>
        <c:dLbls>
          <c:showLegendKey val="0"/>
          <c:showVal val="0"/>
          <c:showCatName val="0"/>
          <c:showSerName val="0"/>
          <c:showPercent val="0"/>
          <c:showBubbleSize val="0"/>
        </c:dLbls>
        <c:gapWidth val="150"/>
        <c:overlap val="100"/>
        <c:axId val="524182472"/>
        <c:axId val="524187064"/>
      </c:barChart>
      <c:catAx>
        <c:axId val="5241824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4187064"/>
        <c:crosses val="autoZero"/>
        <c:auto val="1"/>
        <c:lblAlgn val="ctr"/>
        <c:lblOffset val="100"/>
        <c:noMultiLvlLbl val="0"/>
      </c:catAx>
      <c:valAx>
        <c:axId val="52418706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41824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Google</c:v>
                </c:pt>
              </c:strCache>
            </c:strRef>
          </c:tx>
          <c:spPr>
            <a:solidFill>
              <a:schemeClr val="accent1"/>
            </a:solidFill>
            <a:ln>
              <a:noFill/>
            </a:ln>
            <a:effectLst/>
          </c:spPr>
          <c:invertIfNegative val="0"/>
          <c:cat>
            <c:strRef>
              <c:f>Sheet1!$A$2:$A$6</c:f>
              <c:strCache>
                <c:ptCount val="5"/>
                <c:pt idx="0">
                  <c:v>Link</c:v>
                </c:pt>
                <c:pt idx="1">
                  <c:v>Photo</c:v>
                </c:pt>
                <c:pt idx="2">
                  <c:v>Video</c:v>
                </c:pt>
                <c:pt idx="3">
                  <c:v>Live Video</c:v>
                </c:pt>
                <c:pt idx="4">
                  <c:v>Status</c:v>
                </c:pt>
              </c:strCache>
            </c:strRef>
          </c:cat>
          <c:val>
            <c:numRef>
              <c:f>Sheet1!$B$2:$B$6</c:f>
              <c:numCache>
                <c:formatCode>General</c:formatCode>
                <c:ptCount val="5"/>
                <c:pt idx="0">
                  <c:v>4.6364433192901998E-3</c:v>
                </c:pt>
                <c:pt idx="1">
                  <c:v>7.3711923770076997E-3</c:v>
                </c:pt>
                <c:pt idx="2">
                  <c:v>4.1546851657850003E-3</c:v>
                </c:pt>
                <c:pt idx="3">
                  <c:v>0</c:v>
                </c:pt>
                <c:pt idx="4">
                  <c:v>0</c:v>
                </c:pt>
              </c:numCache>
            </c:numRef>
          </c:val>
          <c:extLst>
            <c:ext xmlns:c16="http://schemas.microsoft.com/office/drawing/2014/chart" uri="{C3380CC4-5D6E-409C-BE32-E72D297353CC}">
              <c16:uniqueId val="{00000000-B893-48C7-8390-E74F6B093767}"/>
            </c:ext>
          </c:extLst>
        </c:ser>
        <c:ser>
          <c:idx val="1"/>
          <c:order val="1"/>
          <c:tx>
            <c:strRef>
              <c:f>Sheet1!$C$1</c:f>
              <c:strCache>
                <c:ptCount val="1"/>
                <c:pt idx="0">
                  <c:v>CNN</c:v>
                </c:pt>
              </c:strCache>
            </c:strRef>
          </c:tx>
          <c:spPr>
            <a:solidFill>
              <a:schemeClr val="accent2"/>
            </a:solidFill>
            <a:ln>
              <a:noFill/>
            </a:ln>
            <a:effectLst/>
          </c:spPr>
          <c:invertIfNegative val="0"/>
          <c:cat>
            <c:strRef>
              <c:f>Sheet1!$A$2:$A$6</c:f>
              <c:strCache>
                <c:ptCount val="5"/>
                <c:pt idx="0">
                  <c:v>Link</c:v>
                </c:pt>
                <c:pt idx="1">
                  <c:v>Photo</c:v>
                </c:pt>
                <c:pt idx="2">
                  <c:v>Video</c:v>
                </c:pt>
                <c:pt idx="3">
                  <c:v>Live Video</c:v>
                </c:pt>
                <c:pt idx="4">
                  <c:v>Status</c:v>
                </c:pt>
              </c:strCache>
            </c:strRef>
          </c:cat>
          <c:val>
            <c:numRef>
              <c:f>Sheet1!$C$2:$C$6</c:f>
              <c:numCache>
                <c:formatCode>General</c:formatCode>
                <c:ptCount val="5"/>
                <c:pt idx="0">
                  <c:v>2.6115751214445E-2</c:v>
                </c:pt>
                <c:pt idx="1">
                  <c:v>6.9959301023324996E-2</c:v>
                </c:pt>
                <c:pt idx="2">
                  <c:v>5.4306755618378999E-2</c:v>
                </c:pt>
                <c:pt idx="3">
                  <c:v>3.7283689027207002E-2</c:v>
                </c:pt>
                <c:pt idx="4">
                  <c:v>0</c:v>
                </c:pt>
              </c:numCache>
            </c:numRef>
          </c:val>
          <c:extLst>
            <c:ext xmlns:c16="http://schemas.microsoft.com/office/drawing/2014/chart" uri="{C3380CC4-5D6E-409C-BE32-E72D297353CC}">
              <c16:uniqueId val="{00000001-B893-48C7-8390-E74F6B093767}"/>
            </c:ext>
          </c:extLst>
        </c:ser>
        <c:ser>
          <c:idx val="2"/>
          <c:order val="2"/>
          <c:tx>
            <c:strRef>
              <c:f>Sheet1!$D$1</c:f>
              <c:strCache>
                <c:ptCount val="1"/>
                <c:pt idx="0">
                  <c:v>Fox News</c:v>
                </c:pt>
              </c:strCache>
            </c:strRef>
          </c:tx>
          <c:spPr>
            <a:solidFill>
              <a:schemeClr val="accent3"/>
            </a:solidFill>
            <a:ln>
              <a:noFill/>
            </a:ln>
            <a:effectLst/>
          </c:spPr>
          <c:invertIfNegative val="0"/>
          <c:cat>
            <c:strRef>
              <c:f>Sheet1!$A$2:$A$6</c:f>
              <c:strCache>
                <c:ptCount val="5"/>
                <c:pt idx="0">
                  <c:v>Link</c:v>
                </c:pt>
                <c:pt idx="1">
                  <c:v>Photo</c:v>
                </c:pt>
                <c:pt idx="2">
                  <c:v>Video</c:v>
                </c:pt>
                <c:pt idx="3">
                  <c:v>Live Video</c:v>
                </c:pt>
                <c:pt idx="4">
                  <c:v>Status</c:v>
                </c:pt>
              </c:strCache>
            </c:strRef>
          </c:cat>
          <c:val>
            <c:numRef>
              <c:f>Sheet1!$D$2:$D$6</c:f>
              <c:numCache>
                <c:formatCode>General</c:formatCode>
                <c:ptCount val="5"/>
                <c:pt idx="0">
                  <c:v>0.11853456077822</c:v>
                </c:pt>
                <c:pt idx="1">
                  <c:v>0.14114893179160001</c:v>
                </c:pt>
                <c:pt idx="2">
                  <c:v>0.12047281247876</c:v>
                </c:pt>
                <c:pt idx="3">
                  <c:v>0.11414759007033</c:v>
                </c:pt>
                <c:pt idx="4">
                  <c:v>5.1744764190772001E-2</c:v>
                </c:pt>
              </c:numCache>
            </c:numRef>
          </c:val>
          <c:extLst>
            <c:ext xmlns:c16="http://schemas.microsoft.com/office/drawing/2014/chart" uri="{C3380CC4-5D6E-409C-BE32-E72D297353CC}">
              <c16:uniqueId val="{00000002-B893-48C7-8390-E74F6B093767}"/>
            </c:ext>
          </c:extLst>
        </c:ser>
        <c:ser>
          <c:idx val="3"/>
          <c:order val="3"/>
          <c:tx>
            <c:strRef>
              <c:f>Sheet1!$E$1</c:f>
              <c:strCache>
                <c:ptCount val="1"/>
                <c:pt idx="0">
                  <c:v>NPR</c:v>
                </c:pt>
              </c:strCache>
            </c:strRef>
          </c:tx>
          <c:spPr>
            <a:solidFill>
              <a:schemeClr val="accent4"/>
            </a:solidFill>
            <a:ln>
              <a:noFill/>
            </a:ln>
            <a:effectLst/>
          </c:spPr>
          <c:invertIfNegative val="0"/>
          <c:cat>
            <c:strRef>
              <c:f>Sheet1!$A$2:$A$6</c:f>
              <c:strCache>
                <c:ptCount val="5"/>
                <c:pt idx="0">
                  <c:v>Link</c:v>
                </c:pt>
                <c:pt idx="1">
                  <c:v>Photo</c:v>
                </c:pt>
                <c:pt idx="2">
                  <c:v>Video</c:v>
                </c:pt>
                <c:pt idx="3">
                  <c:v>Live Video</c:v>
                </c:pt>
                <c:pt idx="4">
                  <c:v>Status</c:v>
                </c:pt>
              </c:strCache>
            </c:strRef>
          </c:cat>
          <c:val>
            <c:numRef>
              <c:f>Sheet1!$E$2:$E$6</c:f>
              <c:numCache>
                <c:formatCode>General</c:formatCode>
                <c:ptCount val="5"/>
                <c:pt idx="0">
                  <c:v>8.1725855044314996E-2</c:v>
                </c:pt>
                <c:pt idx="1">
                  <c:v>1.3592528416383001E-2</c:v>
                </c:pt>
                <c:pt idx="2">
                  <c:v>0.12607535982422</c:v>
                </c:pt>
                <c:pt idx="3">
                  <c:v>3.9345784426325997E-2</c:v>
                </c:pt>
                <c:pt idx="4">
                  <c:v>0</c:v>
                </c:pt>
              </c:numCache>
            </c:numRef>
          </c:val>
          <c:extLst>
            <c:ext xmlns:c16="http://schemas.microsoft.com/office/drawing/2014/chart" uri="{C3380CC4-5D6E-409C-BE32-E72D297353CC}">
              <c16:uniqueId val="{00000003-B893-48C7-8390-E74F6B093767}"/>
            </c:ext>
          </c:extLst>
        </c:ser>
        <c:ser>
          <c:idx val="4"/>
          <c:order val="4"/>
          <c:tx>
            <c:strRef>
              <c:f>Sheet1!$F$1</c:f>
              <c:strCache>
                <c:ptCount val="1"/>
                <c:pt idx="0">
                  <c:v>The New York Times</c:v>
                </c:pt>
              </c:strCache>
            </c:strRef>
          </c:tx>
          <c:spPr>
            <a:solidFill>
              <a:schemeClr val="accent5"/>
            </a:solidFill>
            <a:ln>
              <a:noFill/>
            </a:ln>
            <a:effectLst/>
          </c:spPr>
          <c:invertIfNegative val="0"/>
          <c:cat>
            <c:strRef>
              <c:f>Sheet1!$A$2:$A$6</c:f>
              <c:strCache>
                <c:ptCount val="5"/>
                <c:pt idx="0">
                  <c:v>Link</c:v>
                </c:pt>
                <c:pt idx="1">
                  <c:v>Photo</c:v>
                </c:pt>
                <c:pt idx="2">
                  <c:v>Video</c:v>
                </c:pt>
                <c:pt idx="3">
                  <c:v>Live Video</c:v>
                </c:pt>
                <c:pt idx="4">
                  <c:v>Status</c:v>
                </c:pt>
              </c:strCache>
            </c:strRef>
          </c:cat>
          <c:val>
            <c:numRef>
              <c:f>Sheet1!$F$2:$F$6</c:f>
              <c:numCache>
                <c:formatCode>General</c:formatCode>
                <c:ptCount val="5"/>
                <c:pt idx="0">
                  <c:v>2.1038443293317999E-2</c:v>
                </c:pt>
                <c:pt idx="1">
                  <c:v>1.5924897446705999E-2</c:v>
                </c:pt>
                <c:pt idx="2">
                  <c:v>3.8172190019501E-2</c:v>
                </c:pt>
                <c:pt idx="3">
                  <c:v>8.5503556147970006E-3</c:v>
                </c:pt>
                <c:pt idx="4">
                  <c:v>2.4075300016725E-3</c:v>
                </c:pt>
              </c:numCache>
            </c:numRef>
          </c:val>
          <c:extLst>
            <c:ext xmlns:c16="http://schemas.microsoft.com/office/drawing/2014/chart" uri="{C3380CC4-5D6E-409C-BE32-E72D297353CC}">
              <c16:uniqueId val="{00000004-B893-48C7-8390-E74F6B093767}"/>
            </c:ext>
          </c:extLst>
        </c:ser>
        <c:ser>
          <c:idx val="5"/>
          <c:order val="5"/>
          <c:tx>
            <c:strRef>
              <c:f>Sheet1!$G$1</c:f>
              <c:strCache>
                <c:ptCount val="1"/>
                <c:pt idx="0">
                  <c:v>Yahoo News</c:v>
                </c:pt>
              </c:strCache>
            </c:strRef>
          </c:tx>
          <c:spPr>
            <a:solidFill>
              <a:schemeClr val="accent6"/>
            </a:solidFill>
            <a:ln>
              <a:noFill/>
            </a:ln>
            <a:effectLst/>
          </c:spPr>
          <c:invertIfNegative val="0"/>
          <c:cat>
            <c:strRef>
              <c:f>Sheet1!$A$2:$A$6</c:f>
              <c:strCache>
                <c:ptCount val="5"/>
                <c:pt idx="0">
                  <c:v>Link</c:v>
                </c:pt>
                <c:pt idx="1">
                  <c:v>Photo</c:v>
                </c:pt>
                <c:pt idx="2">
                  <c:v>Video</c:v>
                </c:pt>
                <c:pt idx="3">
                  <c:v>Live Video</c:v>
                </c:pt>
                <c:pt idx="4">
                  <c:v>Status</c:v>
                </c:pt>
              </c:strCache>
            </c:strRef>
          </c:cat>
          <c:val>
            <c:numRef>
              <c:f>Sheet1!$G$2:$G$6</c:f>
              <c:numCache>
                <c:formatCode>General</c:formatCode>
                <c:ptCount val="5"/>
                <c:pt idx="0">
                  <c:v>1.2541028188123001E-2</c:v>
                </c:pt>
                <c:pt idx="1">
                  <c:v>2.1670427939418E-3</c:v>
                </c:pt>
                <c:pt idx="2">
                  <c:v>2.9813215797483E-2</c:v>
                </c:pt>
                <c:pt idx="3">
                  <c:v>3.4000925201281E-2</c:v>
                </c:pt>
                <c:pt idx="4">
                  <c:v>0</c:v>
                </c:pt>
              </c:numCache>
            </c:numRef>
          </c:val>
          <c:extLst>
            <c:ext xmlns:c16="http://schemas.microsoft.com/office/drawing/2014/chart" uri="{C3380CC4-5D6E-409C-BE32-E72D297353CC}">
              <c16:uniqueId val="{00000005-B893-48C7-8390-E74F6B093767}"/>
            </c:ext>
          </c:extLst>
        </c:ser>
        <c:ser>
          <c:idx val="6"/>
          <c:order val="6"/>
          <c:tx>
            <c:strRef>
              <c:f>Sheet1!$H$1</c:f>
              <c:strCache>
                <c:ptCount val="1"/>
                <c:pt idx="0">
                  <c:v>theSkimm</c:v>
                </c:pt>
              </c:strCache>
            </c:strRef>
          </c:tx>
          <c:spPr>
            <a:solidFill>
              <a:schemeClr val="accent1">
                <a:lumMod val="60000"/>
              </a:schemeClr>
            </a:solidFill>
            <a:ln>
              <a:noFill/>
            </a:ln>
            <a:effectLst/>
          </c:spPr>
          <c:invertIfNegative val="0"/>
          <c:cat>
            <c:strRef>
              <c:f>Sheet1!$A$2:$A$6</c:f>
              <c:strCache>
                <c:ptCount val="5"/>
                <c:pt idx="0">
                  <c:v>Link</c:v>
                </c:pt>
                <c:pt idx="1">
                  <c:v>Photo</c:v>
                </c:pt>
                <c:pt idx="2">
                  <c:v>Video</c:v>
                </c:pt>
                <c:pt idx="3">
                  <c:v>Live Video</c:v>
                </c:pt>
                <c:pt idx="4">
                  <c:v>Status</c:v>
                </c:pt>
              </c:strCache>
            </c:strRef>
          </c:cat>
          <c:val>
            <c:numRef>
              <c:f>Sheet1!$H$2:$H$6</c:f>
              <c:numCache>
                <c:formatCode>General</c:formatCode>
                <c:ptCount val="5"/>
                <c:pt idx="0">
                  <c:v>3.547603263329E-3</c:v>
                </c:pt>
                <c:pt idx="1">
                  <c:v>2.5052859765909999E-2</c:v>
                </c:pt>
                <c:pt idx="2">
                  <c:v>5.1999709569347997E-2</c:v>
                </c:pt>
                <c:pt idx="3">
                  <c:v>0</c:v>
                </c:pt>
              </c:numCache>
            </c:numRef>
          </c:val>
          <c:extLst>
            <c:ext xmlns:c16="http://schemas.microsoft.com/office/drawing/2014/chart" uri="{C3380CC4-5D6E-409C-BE32-E72D297353CC}">
              <c16:uniqueId val="{00000006-B893-48C7-8390-E74F6B093767}"/>
            </c:ext>
          </c:extLst>
        </c:ser>
        <c:ser>
          <c:idx val="7"/>
          <c:order val="7"/>
          <c:tx>
            <c:strRef>
              <c:f>Sheet1!$I$1</c:f>
              <c:strCache>
                <c:ptCount val="1"/>
                <c:pt idx="0">
                  <c:v>Morning Brew</c:v>
                </c:pt>
              </c:strCache>
            </c:strRef>
          </c:tx>
          <c:spPr>
            <a:solidFill>
              <a:schemeClr val="accent2">
                <a:lumMod val="60000"/>
              </a:schemeClr>
            </a:solidFill>
            <a:ln>
              <a:noFill/>
            </a:ln>
            <a:effectLst/>
          </c:spPr>
          <c:invertIfNegative val="0"/>
          <c:cat>
            <c:strRef>
              <c:f>Sheet1!$A$2:$A$6</c:f>
              <c:strCache>
                <c:ptCount val="5"/>
                <c:pt idx="0">
                  <c:v>Link</c:v>
                </c:pt>
                <c:pt idx="1">
                  <c:v>Photo</c:v>
                </c:pt>
                <c:pt idx="2">
                  <c:v>Video</c:v>
                </c:pt>
                <c:pt idx="3">
                  <c:v>Live Video</c:v>
                </c:pt>
                <c:pt idx="4">
                  <c:v>Status</c:v>
                </c:pt>
              </c:strCache>
            </c:strRef>
          </c:cat>
          <c:val>
            <c:numRef>
              <c:f>Sheet1!$I$2:$I$6</c:f>
              <c:numCache>
                <c:formatCode>General</c:formatCode>
                <c:ptCount val="5"/>
                <c:pt idx="0">
                  <c:v>8.3264863561567006E-3</c:v>
                </c:pt>
                <c:pt idx="3">
                  <c:v>0</c:v>
                </c:pt>
              </c:numCache>
            </c:numRef>
          </c:val>
          <c:extLst>
            <c:ext xmlns:c16="http://schemas.microsoft.com/office/drawing/2014/chart" uri="{C3380CC4-5D6E-409C-BE32-E72D297353CC}">
              <c16:uniqueId val="{00000007-B893-48C7-8390-E74F6B093767}"/>
            </c:ext>
          </c:extLst>
        </c:ser>
        <c:dLbls>
          <c:showLegendKey val="0"/>
          <c:showVal val="0"/>
          <c:showCatName val="0"/>
          <c:showSerName val="0"/>
          <c:showPercent val="0"/>
          <c:showBubbleSize val="0"/>
        </c:dLbls>
        <c:gapWidth val="219"/>
        <c:overlap val="-27"/>
        <c:axId val="524178864"/>
        <c:axId val="524183456"/>
      </c:barChart>
      <c:catAx>
        <c:axId val="5241788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4183456"/>
        <c:crosses val="autoZero"/>
        <c:auto val="1"/>
        <c:lblAlgn val="ctr"/>
        <c:lblOffset val="100"/>
        <c:noMultiLvlLbl val="0"/>
      </c:catAx>
      <c:valAx>
        <c:axId val="5241834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41788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Retweets</c:v>
                </c:pt>
              </c:strCache>
            </c:strRef>
          </c:tx>
          <c:spPr>
            <a:solidFill>
              <a:schemeClr val="accent1"/>
            </a:solidFill>
            <a:ln>
              <a:noFill/>
            </a:ln>
            <a:effectLst/>
          </c:spPr>
          <c:invertIfNegative val="0"/>
          <c:cat>
            <c:strRef>
              <c:f>Sheet1!$A$2:$A$9</c:f>
              <c:strCache>
                <c:ptCount val="8"/>
                <c:pt idx="0">
                  <c:v>@nytimes</c:v>
                </c:pt>
                <c:pt idx="1">
                  <c:v>@CNN</c:v>
                </c:pt>
                <c:pt idx="2">
                  <c:v>@googlenews</c:v>
                </c:pt>
                <c:pt idx="3">
                  <c:v>@YahooNews</c:v>
                </c:pt>
                <c:pt idx="4">
                  <c:v>@FoxNews</c:v>
                </c:pt>
                <c:pt idx="5">
                  <c:v>@NPR</c:v>
                </c:pt>
                <c:pt idx="6">
                  <c:v>@theskimm</c:v>
                </c:pt>
                <c:pt idx="7">
                  <c:v>@MorningBrew</c:v>
                </c:pt>
              </c:strCache>
            </c:strRef>
          </c:cat>
          <c:val>
            <c:numRef>
              <c:f>Sheet1!$B$2:$B$9</c:f>
              <c:numCache>
                <c:formatCode>General</c:formatCode>
                <c:ptCount val="8"/>
                <c:pt idx="0">
                  <c:v>1610821</c:v>
                </c:pt>
                <c:pt idx="1">
                  <c:v>3460374</c:v>
                </c:pt>
                <c:pt idx="2">
                  <c:v>634</c:v>
                </c:pt>
                <c:pt idx="3">
                  <c:v>49646</c:v>
                </c:pt>
                <c:pt idx="4">
                  <c:v>5657504</c:v>
                </c:pt>
                <c:pt idx="5">
                  <c:v>650382</c:v>
                </c:pt>
                <c:pt idx="6">
                  <c:v>1873</c:v>
                </c:pt>
                <c:pt idx="7">
                  <c:v>135</c:v>
                </c:pt>
              </c:numCache>
            </c:numRef>
          </c:val>
          <c:extLst>
            <c:ext xmlns:c16="http://schemas.microsoft.com/office/drawing/2014/chart" uri="{C3380CC4-5D6E-409C-BE32-E72D297353CC}">
              <c16:uniqueId val="{00000000-D18F-496E-86F0-6FAF798C19B1}"/>
            </c:ext>
          </c:extLst>
        </c:ser>
        <c:ser>
          <c:idx val="1"/>
          <c:order val="1"/>
          <c:tx>
            <c:strRef>
              <c:f>Sheet1!$C$1</c:f>
              <c:strCache>
                <c:ptCount val="1"/>
                <c:pt idx="0">
                  <c:v>Likes</c:v>
                </c:pt>
              </c:strCache>
            </c:strRef>
          </c:tx>
          <c:spPr>
            <a:solidFill>
              <a:schemeClr val="accent2"/>
            </a:solidFill>
            <a:ln>
              <a:noFill/>
            </a:ln>
            <a:effectLst/>
          </c:spPr>
          <c:invertIfNegative val="0"/>
          <c:cat>
            <c:strRef>
              <c:f>Sheet1!$A$2:$A$9</c:f>
              <c:strCache>
                <c:ptCount val="8"/>
                <c:pt idx="0">
                  <c:v>@nytimes</c:v>
                </c:pt>
                <c:pt idx="1">
                  <c:v>@CNN</c:v>
                </c:pt>
                <c:pt idx="2">
                  <c:v>@googlenews</c:v>
                </c:pt>
                <c:pt idx="3">
                  <c:v>@YahooNews</c:v>
                </c:pt>
                <c:pt idx="4">
                  <c:v>@FoxNews</c:v>
                </c:pt>
                <c:pt idx="5">
                  <c:v>@NPR</c:v>
                </c:pt>
                <c:pt idx="6">
                  <c:v>@theskimm</c:v>
                </c:pt>
                <c:pt idx="7">
                  <c:v>@MorningBrew</c:v>
                </c:pt>
              </c:strCache>
            </c:strRef>
          </c:cat>
          <c:val>
            <c:numRef>
              <c:f>Sheet1!$C$2:$C$9</c:f>
              <c:numCache>
                <c:formatCode>General</c:formatCode>
                <c:ptCount val="8"/>
                <c:pt idx="0">
                  <c:v>3841569</c:v>
                </c:pt>
                <c:pt idx="1">
                  <c:v>10001952</c:v>
                </c:pt>
                <c:pt idx="2">
                  <c:v>2486</c:v>
                </c:pt>
                <c:pt idx="3">
                  <c:v>69387</c:v>
                </c:pt>
                <c:pt idx="4">
                  <c:v>18846019</c:v>
                </c:pt>
                <c:pt idx="5">
                  <c:v>1451901</c:v>
                </c:pt>
                <c:pt idx="6">
                  <c:v>8294</c:v>
                </c:pt>
                <c:pt idx="7">
                  <c:v>374</c:v>
                </c:pt>
              </c:numCache>
            </c:numRef>
          </c:val>
          <c:extLst>
            <c:ext xmlns:c16="http://schemas.microsoft.com/office/drawing/2014/chart" uri="{C3380CC4-5D6E-409C-BE32-E72D297353CC}">
              <c16:uniqueId val="{00000001-D18F-496E-86F0-6FAF798C19B1}"/>
            </c:ext>
          </c:extLst>
        </c:ser>
        <c:ser>
          <c:idx val="2"/>
          <c:order val="2"/>
          <c:tx>
            <c:strRef>
              <c:f>Sheet1!$D$1</c:f>
              <c:strCache>
                <c:ptCount val="1"/>
                <c:pt idx="0">
                  <c:v>Replies</c:v>
                </c:pt>
              </c:strCache>
            </c:strRef>
          </c:tx>
          <c:spPr>
            <a:solidFill>
              <a:schemeClr val="accent3"/>
            </a:solidFill>
            <a:ln>
              <a:noFill/>
            </a:ln>
            <a:effectLst/>
          </c:spPr>
          <c:invertIfNegative val="0"/>
          <c:cat>
            <c:strRef>
              <c:f>Sheet1!$A$2:$A$9</c:f>
              <c:strCache>
                <c:ptCount val="8"/>
                <c:pt idx="0">
                  <c:v>@nytimes</c:v>
                </c:pt>
                <c:pt idx="1">
                  <c:v>@CNN</c:v>
                </c:pt>
                <c:pt idx="2">
                  <c:v>@googlenews</c:v>
                </c:pt>
                <c:pt idx="3">
                  <c:v>@YahooNews</c:v>
                </c:pt>
                <c:pt idx="4">
                  <c:v>@FoxNews</c:v>
                </c:pt>
                <c:pt idx="5">
                  <c:v>@NPR</c:v>
                </c:pt>
                <c:pt idx="6">
                  <c:v>@theskimm</c:v>
                </c:pt>
                <c:pt idx="7">
                  <c:v>@MorningBrew</c:v>
                </c:pt>
              </c:strCache>
            </c:strRef>
          </c:cat>
          <c:val>
            <c:numRef>
              <c:f>Sheet1!$D$2:$D$9</c:f>
              <c:numCache>
                <c:formatCode>General</c:formatCode>
                <c:ptCount val="8"/>
                <c:pt idx="0">
                  <c:v>275028</c:v>
                </c:pt>
                <c:pt idx="1">
                  <c:v>612096</c:v>
                </c:pt>
                <c:pt idx="2">
                  <c:v>266</c:v>
                </c:pt>
                <c:pt idx="3">
                  <c:v>19775</c:v>
                </c:pt>
                <c:pt idx="4">
                  <c:v>1036596</c:v>
                </c:pt>
                <c:pt idx="5">
                  <c:v>108318</c:v>
                </c:pt>
                <c:pt idx="6">
                  <c:v>69</c:v>
                </c:pt>
                <c:pt idx="7">
                  <c:v>1</c:v>
                </c:pt>
              </c:numCache>
            </c:numRef>
          </c:val>
          <c:extLst>
            <c:ext xmlns:c16="http://schemas.microsoft.com/office/drawing/2014/chart" uri="{C3380CC4-5D6E-409C-BE32-E72D297353CC}">
              <c16:uniqueId val="{00000002-D18F-496E-86F0-6FAF798C19B1}"/>
            </c:ext>
          </c:extLst>
        </c:ser>
        <c:dLbls>
          <c:showLegendKey val="0"/>
          <c:showVal val="0"/>
          <c:showCatName val="0"/>
          <c:showSerName val="0"/>
          <c:showPercent val="0"/>
          <c:showBubbleSize val="0"/>
        </c:dLbls>
        <c:gapWidth val="150"/>
        <c:overlap val="100"/>
        <c:axId val="524140160"/>
        <c:axId val="524142128"/>
      </c:barChart>
      <c:catAx>
        <c:axId val="5241401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4142128"/>
        <c:crosses val="autoZero"/>
        <c:auto val="1"/>
        <c:lblAlgn val="ctr"/>
        <c:lblOffset val="100"/>
        <c:noMultiLvlLbl val="0"/>
      </c:catAx>
      <c:valAx>
        <c:axId val="52414212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41401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Own Tweets</c:v>
                </c:pt>
              </c:strCache>
            </c:strRef>
          </c:tx>
          <c:spPr>
            <a:solidFill>
              <a:schemeClr val="accent1"/>
            </a:solidFill>
            <a:ln>
              <a:noFill/>
            </a:ln>
            <a:effectLst/>
          </c:spPr>
          <c:invertIfNegative val="0"/>
          <c:cat>
            <c:strRef>
              <c:f>Sheet1!$A$2:$A$9</c:f>
              <c:strCache>
                <c:ptCount val="8"/>
                <c:pt idx="0">
                  <c:v>@nytimes</c:v>
                </c:pt>
                <c:pt idx="1">
                  <c:v>@CNN</c:v>
                </c:pt>
                <c:pt idx="2">
                  <c:v>@googlenews</c:v>
                </c:pt>
                <c:pt idx="3">
                  <c:v>@YahooNews</c:v>
                </c:pt>
                <c:pt idx="4">
                  <c:v>@FoxNews</c:v>
                </c:pt>
                <c:pt idx="5">
                  <c:v>@NPR</c:v>
                </c:pt>
                <c:pt idx="6">
                  <c:v>@theskimm</c:v>
                </c:pt>
                <c:pt idx="7">
                  <c:v>@MorningBrew</c:v>
                </c:pt>
              </c:strCache>
            </c:strRef>
          </c:cat>
          <c:val>
            <c:numRef>
              <c:f>Sheet1!$B$2:$B$9</c:f>
              <c:numCache>
                <c:formatCode>General</c:formatCode>
                <c:ptCount val="8"/>
                <c:pt idx="0">
                  <c:v>8118</c:v>
                </c:pt>
                <c:pt idx="1">
                  <c:v>12821</c:v>
                </c:pt>
                <c:pt idx="2">
                  <c:v>36</c:v>
                </c:pt>
                <c:pt idx="3">
                  <c:v>5564</c:v>
                </c:pt>
                <c:pt idx="4">
                  <c:v>19711</c:v>
                </c:pt>
                <c:pt idx="5">
                  <c:v>5018</c:v>
                </c:pt>
                <c:pt idx="6">
                  <c:v>266</c:v>
                </c:pt>
                <c:pt idx="7">
                  <c:v>294</c:v>
                </c:pt>
              </c:numCache>
            </c:numRef>
          </c:val>
          <c:extLst>
            <c:ext xmlns:c16="http://schemas.microsoft.com/office/drawing/2014/chart" uri="{C3380CC4-5D6E-409C-BE32-E72D297353CC}">
              <c16:uniqueId val="{00000000-A20D-42F7-92F8-FB18FBD15A10}"/>
            </c:ext>
          </c:extLst>
        </c:ser>
        <c:ser>
          <c:idx val="1"/>
          <c:order val="1"/>
          <c:tx>
            <c:strRef>
              <c:f>Sheet1!$C$1</c:f>
              <c:strCache>
                <c:ptCount val="1"/>
                <c:pt idx="0">
                  <c:v>Retweeted Tweets</c:v>
                </c:pt>
              </c:strCache>
            </c:strRef>
          </c:tx>
          <c:spPr>
            <a:solidFill>
              <a:schemeClr val="accent2"/>
            </a:solidFill>
            <a:ln>
              <a:noFill/>
            </a:ln>
            <a:effectLst/>
          </c:spPr>
          <c:invertIfNegative val="0"/>
          <c:cat>
            <c:strRef>
              <c:f>Sheet1!$A$2:$A$9</c:f>
              <c:strCache>
                <c:ptCount val="8"/>
                <c:pt idx="0">
                  <c:v>@nytimes</c:v>
                </c:pt>
                <c:pt idx="1">
                  <c:v>@CNN</c:v>
                </c:pt>
                <c:pt idx="2">
                  <c:v>@googlenews</c:v>
                </c:pt>
                <c:pt idx="3">
                  <c:v>@YahooNews</c:v>
                </c:pt>
                <c:pt idx="4">
                  <c:v>@FoxNews</c:v>
                </c:pt>
                <c:pt idx="5">
                  <c:v>@NPR</c:v>
                </c:pt>
                <c:pt idx="6">
                  <c:v>@theskimm</c:v>
                </c:pt>
                <c:pt idx="7">
                  <c:v>@MorningBrew</c:v>
                </c:pt>
              </c:strCache>
            </c:strRef>
          </c:cat>
          <c:val>
            <c:numRef>
              <c:f>Sheet1!$C$2:$C$9</c:f>
              <c:numCache>
                <c:formatCode>General</c:formatCode>
                <c:ptCount val="8"/>
                <c:pt idx="0">
                  <c:v>1875</c:v>
                </c:pt>
                <c:pt idx="1">
                  <c:v>1058</c:v>
                </c:pt>
                <c:pt idx="2">
                  <c:v>5</c:v>
                </c:pt>
                <c:pt idx="3">
                  <c:v>413</c:v>
                </c:pt>
                <c:pt idx="4">
                  <c:v>659</c:v>
                </c:pt>
                <c:pt idx="5">
                  <c:v>1216</c:v>
                </c:pt>
                <c:pt idx="6">
                  <c:v>1</c:v>
                </c:pt>
                <c:pt idx="7">
                  <c:v>6</c:v>
                </c:pt>
              </c:numCache>
            </c:numRef>
          </c:val>
          <c:extLst>
            <c:ext xmlns:c16="http://schemas.microsoft.com/office/drawing/2014/chart" uri="{C3380CC4-5D6E-409C-BE32-E72D297353CC}">
              <c16:uniqueId val="{00000001-A20D-42F7-92F8-FB18FBD15A10}"/>
            </c:ext>
          </c:extLst>
        </c:ser>
        <c:dLbls>
          <c:showLegendKey val="0"/>
          <c:showVal val="0"/>
          <c:showCatName val="0"/>
          <c:showSerName val="0"/>
          <c:showPercent val="0"/>
          <c:showBubbleSize val="0"/>
        </c:dLbls>
        <c:gapWidth val="150"/>
        <c:overlap val="100"/>
        <c:axId val="524139504"/>
        <c:axId val="524144096"/>
      </c:barChart>
      <c:catAx>
        <c:axId val="524139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4144096"/>
        <c:crosses val="autoZero"/>
        <c:auto val="1"/>
        <c:lblAlgn val="ctr"/>
        <c:lblOffset val="100"/>
        <c:noMultiLvlLbl val="0"/>
      </c:catAx>
      <c:valAx>
        <c:axId val="52414409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41395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@nytimes</c:v>
                </c:pt>
              </c:strCache>
            </c:strRef>
          </c:tx>
          <c:spPr>
            <a:ln w="28575" cap="rnd">
              <a:solidFill>
                <a:schemeClr val="accent1"/>
              </a:solidFill>
              <a:round/>
            </a:ln>
            <a:effectLst/>
          </c:spPr>
          <c:marker>
            <c:symbol val="none"/>
          </c:marker>
          <c:cat>
            <c:strRef>
              <c:f>Sheet1!$A$2:$A$8</c:f>
              <c:strCache>
                <c:ptCount val="7"/>
                <c:pt idx="0">
                  <c:v>Followers</c:v>
                </c:pt>
                <c:pt idx="1">
                  <c:v>Own Tweets</c:v>
                </c:pt>
                <c:pt idx="2">
                  <c:v>Response Rate</c:v>
                </c:pt>
                <c:pt idx="3">
                  <c:v>Interaction Rate</c:v>
                </c:pt>
                <c:pt idx="4">
                  <c:v>Mentions</c:v>
                </c:pt>
                <c:pt idx="5">
                  <c:v>Retweets</c:v>
                </c:pt>
                <c:pt idx="6">
                  <c:v>Followers Change Rate</c:v>
                </c:pt>
              </c:strCache>
            </c:strRef>
          </c:cat>
          <c:val>
            <c:numRef>
              <c:f>Sheet1!$B$2:$B$8</c:f>
              <c:numCache>
                <c:formatCode>General</c:formatCode>
                <c:ptCount val="7"/>
                <c:pt idx="0">
                  <c:v>100</c:v>
                </c:pt>
                <c:pt idx="1">
                  <c:v>41.185099999999998</c:v>
                </c:pt>
                <c:pt idx="2">
                  <c:v>2.3699999999999999E-2</c:v>
                </c:pt>
                <c:pt idx="3">
                  <c:v>3.9348000000000001</c:v>
                </c:pt>
                <c:pt idx="4">
                  <c:v>54.196300000000001</c:v>
                </c:pt>
                <c:pt idx="5">
                  <c:v>28.9757</c:v>
                </c:pt>
                <c:pt idx="6">
                  <c:v>-24.835000000000001</c:v>
                </c:pt>
              </c:numCache>
            </c:numRef>
          </c:val>
          <c:extLst>
            <c:ext xmlns:c16="http://schemas.microsoft.com/office/drawing/2014/chart" uri="{C3380CC4-5D6E-409C-BE32-E72D297353CC}">
              <c16:uniqueId val="{00000000-57AD-4E6E-A88D-9ADA33B5E160}"/>
            </c:ext>
          </c:extLst>
        </c:ser>
        <c:ser>
          <c:idx val="1"/>
          <c:order val="1"/>
          <c:tx>
            <c:strRef>
              <c:f>Sheet1!$C$1</c:f>
              <c:strCache>
                <c:ptCount val="1"/>
                <c:pt idx="0">
                  <c:v>@CNN</c:v>
                </c:pt>
              </c:strCache>
            </c:strRef>
          </c:tx>
          <c:spPr>
            <a:ln w="28575" cap="rnd">
              <a:solidFill>
                <a:schemeClr val="accent2"/>
              </a:solidFill>
              <a:round/>
            </a:ln>
            <a:effectLst/>
          </c:spPr>
          <c:marker>
            <c:symbol val="none"/>
          </c:marker>
          <c:cat>
            <c:strRef>
              <c:f>Sheet1!$A$2:$A$8</c:f>
              <c:strCache>
                <c:ptCount val="7"/>
                <c:pt idx="0">
                  <c:v>Followers</c:v>
                </c:pt>
                <c:pt idx="1">
                  <c:v>Own Tweets</c:v>
                </c:pt>
                <c:pt idx="2">
                  <c:v>Response Rate</c:v>
                </c:pt>
                <c:pt idx="3">
                  <c:v>Interaction Rate</c:v>
                </c:pt>
                <c:pt idx="4">
                  <c:v>Mentions</c:v>
                </c:pt>
                <c:pt idx="5">
                  <c:v>Retweets</c:v>
                </c:pt>
                <c:pt idx="6">
                  <c:v>Followers Change Rate</c:v>
                </c:pt>
              </c:strCache>
            </c:strRef>
          </c:cat>
          <c:val>
            <c:numRef>
              <c:f>Sheet1!$C$2:$C$8</c:f>
              <c:numCache>
                <c:formatCode>General</c:formatCode>
                <c:ptCount val="7"/>
                <c:pt idx="0">
                  <c:v>96.136499999999998</c:v>
                </c:pt>
                <c:pt idx="1">
                  <c:v>65.044899999999998</c:v>
                </c:pt>
                <c:pt idx="2">
                  <c:v>0</c:v>
                </c:pt>
                <c:pt idx="3">
                  <c:v>6.3712999999999997</c:v>
                </c:pt>
                <c:pt idx="4">
                  <c:v>79.526899999999998</c:v>
                </c:pt>
                <c:pt idx="5">
                  <c:v>61.447200000000002</c:v>
                </c:pt>
                <c:pt idx="6">
                  <c:v>-22.1113</c:v>
                </c:pt>
              </c:numCache>
            </c:numRef>
          </c:val>
          <c:extLst>
            <c:ext xmlns:c16="http://schemas.microsoft.com/office/drawing/2014/chart" uri="{C3380CC4-5D6E-409C-BE32-E72D297353CC}">
              <c16:uniqueId val="{00000001-57AD-4E6E-A88D-9ADA33B5E160}"/>
            </c:ext>
          </c:extLst>
        </c:ser>
        <c:ser>
          <c:idx val="2"/>
          <c:order val="2"/>
          <c:tx>
            <c:strRef>
              <c:f>Sheet1!$D$1</c:f>
              <c:strCache>
                <c:ptCount val="1"/>
                <c:pt idx="0">
                  <c:v>@googlenews</c:v>
                </c:pt>
              </c:strCache>
            </c:strRef>
          </c:tx>
          <c:spPr>
            <a:ln w="28575" cap="rnd">
              <a:solidFill>
                <a:schemeClr val="accent3"/>
              </a:solidFill>
              <a:round/>
            </a:ln>
            <a:effectLst/>
          </c:spPr>
          <c:marker>
            <c:symbol val="none"/>
          </c:marker>
          <c:cat>
            <c:strRef>
              <c:f>Sheet1!$A$2:$A$8</c:f>
              <c:strCache>
                <c:ptCount val="7"/>
                <c:pt idx="0">
                  <c:v>Followers</c:v>
                </c:pt>
                <c:pt idx="1">
                  <c:v>Own Tweets</c:v>
                </c:pt>
                <c:pt idx="2">
                  <c:v>Response Rate</c:v>
                </c:pt>
                <c:pt idx="3">
                  <c:v>Interaction Rate</c:v>
                </c:pt>
                <c:pt idx="4">
                  <c:v>Mentions</c:v>
                </c:pt>
                <c:pt idx="5">
                  <c:v>Retweets</c:v>
                </c:pt>
                <c:pt idx="6">
                  <c:v>Followers Change Rate</c:v>
                </c:pt>
              </c:strCache>
            </c:strRef>
          </c:cat>
          <c:val>
            <c:numRef>
              <c:f>Sheet1!$D$2:$D$8</c:f>
              <c:numCache>
                <c:formatCode>General</c:formatCode>
                <c:ptCount val="7"/>
                <c:pt idx="0">
                  <c:v>0.53500000000000003</c:v>
                </c:pt>
                <c:pt idx="1">
                  <c:v>0.18260000000000001</c:v>
                </c:pt>
                <c:pt idx="2">
                  <c:v>0.88160000000000005</c:v>
                </c:pt>
                <c:pt idx="3">
                  <c:v>100</c:v>
                </c:pt>
                <c:pt idx="4">
                  <c:v>7.8379000000000003</c:v>
                </c:pt>
                <c:pt idx="5">
                  <c:v>1.12E-2</c:v>
                </c:pt>
                <c:pt idx="6">
                  <c:v>100</c:v>
                </c:pt>
              </c:numCache>
            </c:numRef>
          </c:val>
          <c:extLst>
            <c:ext xmlns:c16="http://schemas.microsoft.com/office/drawing/2014/chart" uri="{C3380CC4-5D6E-409C-BE32-E72D297353CC}">
              <c16:uniqueId val="{00000002-57AD-4E6E-A88D-9ADA33B5E160}"/>
            </c:ext>
          </c:extLst>
        </c:ser>
        <c:ser>
          <c:idx val="3"/>
          <c:order val="3"/>
          <c:tx>
            <c:strRef>
              <c:f>Sheet1!$E$1</c:f>
              <c:strCache>
                <c:ptCount val="1"/>
                <c:pt idx="0">
                  <c:v>@YahooNews</c:v>
                </c:pt>
              </c:strCache>
            </c:strRef>
          </c:tx>
          <c:spPr>
            <a:ln w="28575" cap="rnd">
              <a:solidFill>
                <a:schemeClr val="accent4"/>
              </a:solidFill>
              <a:round/>
            </a:ln>
            <a:effectLst/>
          </c:spPr>
          <c:marker>
            <c:symbol val="none"/>
          </c:marker>
          <c:cat>
            <c:strRef>
              <c:f>Sheet1!$A$2:$A$8</c:f>
              <c:strCache>
                <c:ptCount val="7"/>
                <c:pt idx="0">
                  <c:v>Followers</c:v>
                </c:pt>
                <c:pt idx="1">
                  <c:v>Own Tweets</c:v>
                </c:pt>
                <c:pt idx="2">
                  <c:v>Response Rate</c:v>
                </c:pt>
                <c:pt idx="3">
                  <c:v>Interaction Rate</c:v>
                </c:pt>
                <c:pt idx="4">
                  <c:v>Mentions</c:v>
                </c:pt>
                <c:pt idx="5">
                  <c:v>Retweets</c:v>
                </c:pt>
                <c:pt idx="6">
                  <c:v>Followers Change Rate</c:v>
                </c:pt>
              </c:strCache>
            </c:strRef>
          </c:cat>
          <c:val>
            <c:numRef>
              <c:f>Sheet1!$E$2:$E$8</c:f>
              <c:numCache>
                <c:formatCode>General</c:formatCode>
                <c:ptCount val="7"/>
                <c:pt idx="0">
                  <c:v>2.6541000000000001</c:v>
                </c:pt>
                <c:pt idx="1">
                  <c:v>28.227900000000002</c:v>
                </c:pt>
                <c:pt idx="2">
                  <c:v>1.3575999999999999</c:v>
                </c:pt>
                <c:pt idx="3">
                  <c:v>5.18</c:v>
                </c:pt>
                <c:pt idx="4">
                  <c:v>5.6322999999999999</c:v>
                </c:pt>
                <c:pt idx="5">
                  <c:v>0.87909999999999999</c:v>
                </c:pt>
                <c:pt idx="6">
                  <c:v>-96.894199999999998</c:v>
                </c:pt>
              </c:numCache>
            </c:numRef>
          </c:val>
          <c:extLst>
            <c:ext xmlns:c16="http://schemas.microsoft.com/office/drawing/2014/chart" uri="{C3380CC4-5D6E-409C-BE32-E72D297353CC}">
              <c16:uniqueId val="{00000003-57AD-4E6E-A88D-9ADA33B5E160}"/>
            </c:ext>
          </c:extLst>
        </c:ser>
        <c:ser>
          <c:idx val="4"/>
          <c:order val="4"/>
          <c:tx>
            <c:strRef>
              <c:f>Sheet1!$F$1</c:f>
              <c:strCache>
                <c:ptCount val="1"/>
                <c:pt idx="0">
                  <c:v>@FoxNews</c:v>
                </c:pt>
              </c:strCache>
            </c:strRef>
          </c:tx>
          <c:spPr>
            <a:ln w="28575" cap="rnd">
              <a:solidFill>
                <a:schemeClr val="accent5"/>
              </a:solidFill>
              <a:round/>
            </a:ln>
            <a:effectLst/>
          </c:spPr>
          <c:marker>
            <c:symbol val="none"/>
          </c:marker>
          <c:cat>
            <c:strRef>
              <c:f>Sheet1!$A$2:$A$8</c:f>
              <c:strCache>
                <c:ptCount val="7"/>
                <c:pt idx="0">
                  <c:v>Followers</c:v>
                </c:pt>
                <c:pt idx="1">
                  <c:v>Own Tweets</c:v>
                </c:pt>
                <c:pt idx="2">
                  <c:v>Response Rate</c:v>
                </c:pt>
                <c:pt idx="3">
                  <c:v>Interaction Rate</c:v>
                </c:pt>
                <c:pt idx="4">
                  <c:v>Mentions</c:v>
                </c:pt>
                <c:pt idx="5">
                  <c:v>Retweets</c:v>
                </c:pt>
                <c:pt idx="6">
                  <c:v>Followers Change Rate</c:v>
                </c:pt>
              </c:strCache>
            </c:strRef>
          </c:cat>
          <c:val>
            <c:numRef>
              <c:f>Sheet1!$F$2:$F$8</c:f>
              <c:numCache>
                <c:formatCode>General</c:formatCode>
                <c:ptCount val="7"/>
                <c:pt idx="0">
                  <c:v>42.762700000000002</c:v>
                </c:pt>
                <c:pt idx="1">
                  <c:v>100</c:v>
                </c:pt>
                <c:pt idx="2">
                  <c:v>4.8099999999999997E-2</c:v>
                </c:pt>
                <c:pt idx="3">
                  <c:v>16.9633</c:v>
                </c:pt>
                <c:pt idx="4">
                  <c:v>100</c:v>
                </c:pt>
                <c:pt idx="5">
                  <c:v>100</c:v>
                </c:pt>
                <c:pt idx="6">
                  <c:v>-1.4496</c:v>
                </c:pt>
              </c:numCache>
            </c:numRef>
          </c:val>
          <c:extLst>
            <c:ext xmlns:c16="http://schemas.microsoft.com/office/drawing/2014/chart" uri="{C3380CC4-5D6E-409C-BE32-E72D297353CC}">
              <c16:uniqueId val="{00000004-57AD-4E6E-A88D-9ADA33B5E160}"/>
            </c:ext>
          </c:extLst>
        </c:ser>
        <c:ser>
          <c:idx val="5"/>
          <c:order val="5"/>
          <c:tx>
            <c:strRef>
              <c:f>Sheet1!$G$1</c:f>
              <c:strCache>
                <c:ptCount val="1"/>
                <c:pt idx="0">
                  <c:v>@NPR</c:v>
                </c:pt>
              </c:strCache>
            </c:strRef>
          </c:tx>
          <c:spPr>
            <a:ln w="28575" cap="rnd">
              <a:solidFill>
                <a:schemeClr val="accent6"/>
              </a:solidFill>
              <a:round/>
            </a:ln>
            <a:effectLst/>
          </c:spPr>
          <c:marker>
            <c:symbol val="none"/>
          </c:marker>
          <c:cat>
            <c:strRef>
              <c:f>Sheet1!$A$2:$A$8</c:f>
              <c:strCache>
                <c:ptCount val="7"/>
                <c:pt idx="0">
                  <c:v>Followers</c:v>
                </c:pt>
                <c:pt idx="1">
                  <c:v>Own Tweets</c:v>
                </c:pt>
                <c:pt idx="2">
                  <c:v>Response Rate</c:v>
                </c:pt>
                <c:pt idx="3">
                  <c:v>Interaction Rate</c:v>
                </c:pt>
                <c:pt idx="4">
                  <c:v>Mentions</c:v>
                </c:pt>
                <c:pt idx="5">
                  <c:v>Retweets</c:v>
                </c:pt>
                <c:pt idx="6">
                  <c:v>Followers Change Rate</c:v>
                </c:pt>
              </c:strCache>
            </c:strRef>
          </c:cat>
          <c:val>
            <c:numRef>
              <c:f>Sheet1!$G$2:$G$8</c:f>
              <c:numCache>
                <c:formatCode>General</c:formatCode>
                <c:ptCount val="7"/>
                <c:pt idx="0">
                  <c:v>18.024100000000001</c:v>
                </c:pt>
                <c:pt idx="1">
                  <c:v>25.457899999999999</c:v>
                </c:pt>
                <c:pt idx="2">
                  <c:v>0.33539999999999998</c:v>
                </c:pt>
                <c:pt idx="3">
                  <c:v>13.6548</c:v>
                </c:pt>
                <c:pt idx="4">
                  <c:v>12.375</c:v>
                </c:pt>
                <c:pt idx="5">
                  <c:v>12.3469</c:v>
                </c:pt>
                <c:pt idx="6">
                  <c:v>-14.2761</c:v>
                </c:pt>
              </c:numCache>
            </c:numRef>
          </c:val>
          <c:extLst>
            <c:ext xmlns:c16="http://schemas.microsoft.com/office/drawing/2014/chart" uri="{C3380CC4-5D6E-409C-BE32-E72D297353CC}">
              <c16:uniqueId val="{00000005-57AD-4E6E-A88D-9ADA33B5E160}"/>
            </c:ext>
          </c:extLst>
        </c:ser>
        <c:ser>
          <c:idx val="6"/>
          <c:order val="6"/>
          <c:tx>
            <c:strRef>
              <c:f>Sheet1!$H$1</c:f>
              <c:strCache>
                <c:ptCount val="1"/>
                <c:pt idx="0">
                  <c:v>@theskimm</c:v>
                </c:pt>
              </c:strCache>
            </c:strRef>
          </c:tx>
          <c:spPr>
            <a:ln w="28575" cap="rnd">
              <a:solidFill>
                <a:schemeClr val="accent1">
                  <a:lumMod val="60000"/>
                </a:schemeClr>
              </a:solidFill>
              <a:round/>
            </a:ln>
            <a:effectLst/>
          </c:spPr>
          <c:marker>
            <c:symbol val="none"/>
          </c:marker>
          <c:cat>
            <c:strRef>
              <c:f>Sheet1!$A$2:$A$8</c:f>
              <c:strCache>
                <c:ptCount val="7"/>
                <c:pt idx="0">
                  <c:v>Followers</c:v>
                </c:pt>
                <c:pt idx="1">
                  <c:v>Own Tweets</c:v>
                </c:pt>
                <c:pt idx="2">
                  <c:v>Response Rate</c:v>
                </c:pt>
                <c:pt idx="3">
                  <c:v>Interaction Rate</c:v>
                </c:pt>
                <c:pt idx="4">
                  <c:v>Mentions</c:v>
                </c:pt>
                <c:pt idx="5">
                  <c:v>Retweets</c:v>
                </c:pt>
                <c:pt idx="6">
                  <c:v>Followers Change Rate</c:v>
                </c:pt>
              </c:strCache>
            </c:strRef>
          </c:cat>
          <c:val>
            <c:numRef>
              <c:f>Sheet1!$H$2:$H$8</c:f>
              <c:numCache>
                <c:formatCode>General</c:formatCode>
                <c:ptCount val="7"/>
                <c:pt idx="0">
                  <c:v>0.58819999999999995</c:v>
                </c:pt>
                <c:pt idx="1">
                  <c:v>1.3494999999999999</c:v>
                </c:pt>
                <c:pt idx="2">
                  <c:v>27.1845</c:v>
                </c:pt>
                <c:pt idx="3">
                  <c:v>0</c:v>
                </c:pt>
                <c:pt idx="4">
                  <c:v>0.1779</c:v>
                </c:pt>
                <c:pt idx="5">
                  <c:v>3.4599999999999999E-2</c:v>
                </c:pt>
                <c:pt idx="6">
                  <c:v>0</c:v>
                </c:pt>
              </c:numCache>
            </c:numRef>
          </c:val>
          <c:extLst>
            <c:ext xmlns:c16="http://schemas.microsoft.com/office/drawing/2014/chart" uri="{C3380CC4-5D6E-409C-BE32-E72D297353CC}">
              <c16:uniqueId val="{00000006-57AD-4E6E-A88D-9ADA33B5E160}"/>
            </c:ext>
          </c:extLst>
        </c:ser>
        <c:ser>
          <c:idx val="7"/>
          <c:order val="7"/>
          <c:tx>
            <c:strRef>
              <c:f>Sheet1!$I$1</c:f>
              <c:strCache>
                <c:ptCount val="1"/>
                <c:pt idx="0">
                  <c:v>@MorningBrew</c:v>
                </c:pt>
              </c:strCache>
            </c:strRef>
          </c:tx>
          <c:spPr>
            <a:ln w="28575" cap="rnd">
              <a:solidFill>
                <a:schemeClr val="accent2">
                  <a:lumMod val="60000"/>
                </a:schemeClr>
              </a:solidFill>
              <a:round/>
            </a:ln>
            <a:effectLst/>
          </c:spPr>
          <c:marker>
            <c:symbol val="none"/>
          </c:marker>
          <c:cat>
            <c:strRef>
              <c:f>Sheet1!$A$2:$A$8</c:f>
              <c:strCache>
                <c:ptCount val="7"/>
                <c:pt idx="0">
                  <c:v>Followers</c:v>
                </c:pt>
                <c:pt idx="1">
                  <c:v>Own Tweets</c:v>
                </c:pt>
                <c:pt idx="2">
                  <c:v>Response Rate</c:v>
                </c:pt>
                <c:pt idx="3">
                  <c:v>Interaction Rate</c:v>
                </c:pt>
                <c:pt idx="4">
                  <c:v>Mentions</c:v>
                </c:pt>
                <c:pt idx="5">
                  <c:v>Retweets</c:v>
                </c:pt>
                <c:pt idx="6">
                  <c:v>Followers Change Rate</c:v>
                </c:pt>
              </c:strCache>
            </c:strRef>
          </c:cat>
          <c:val>
            <c:numRef>
              <c:f>Sheet1!$I$2:$I$8</c:f>
              <c:numCache>
                <c:formatCode>General</c:formatCode>
                <c:ptCount val="7"/>
                <c:pt idx="0">
                  <c:v>1.52E-2</c:v>
                </c:pt>
                <c:pt idx="1">
                  <c:v>1.4916</c:v>
                </c:pt>
                <c:pt idx="2">
                  <c:v>100</c:v>
                </c:pt>
                <c:pt idx="3">
                  <c:v>0</c:v>
                </c:pt>
                <c:pt idx="4">
                  <c:v>3.3E-3</c:v>
                </c:pt>
                <c:pt idx="5">
                  <c:v>2.5999999999999999E-3</c:v>
                </c:pt>
                <c:pt idx="6">
                  <c:v>0</c:v>
                </c:pt>
              </c:numCache>
            </c:numRef>
          </c:val>
          <c:extLst>
            <c:ext xmlns:c16="http://schemas.microsoft.com/office/drawing/2014/chart" uri="{C3380CC4-5D6E-409C-BE32-E72D297353CC}">
              <c16:uniqueId val="{00000007-57AD-4E6E-A88D-9ADA33B5E160}"/>
            </c:ext>
          </c:extLst>
        </c:ser>
        <c:dLbls>
          <c:showLegendKey val="0"/>
          <c:showVal val="0"/>
          <c:showCatName val="0"/>
          <c:showSerName val="0"/>
          <c:showPercent val="0"/>
          <c:showBubbleSize val="0"/>
        </c:dLbls>
        <c:axId val="551468808"/>
        <c:axId val="551462576"/>
      </c:radarChart>
      <c:catAx>
        <c:axId val="5514688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51462576"/>
        <c:crosses val="autoZero"/>
        <c:auto val="1"/>
        <c:lblAlgn val="ctr"/>
        <c:lblOffset val="100"/>
        <c:noMultiLvlLbl val="0"/>
      </c:catAx>
      <c:valAx>
        <c:axId val="5514625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514688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@nytimes</c:v>
                </c:pt>
              </c:strCache>
            </c:strRef>
          </c:tx>
          <c:spPr>
            <a:ln w="28575" cap="rnd">
              <a:solidFill>
                <a:schemeClr val="accent1"/>
              </a:solidFill>
              <a:round/>
            </a:ln>
            <a:effectLst/>
          </c:spPr>
          <c:marker>
            <c:symbol val="none"/>
          </c:marker>
          <c:cat>
            <c:numRef>
              <c:f>Sheet1!$A$2:$A$93</c:f>
              <c:numCache>
                <c:formatCode>m/d/yyyy</c:formatCode>
                <c:ptCount val="92"/>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pt idx="31">
                  <c:v>43252</c:v>
                </c:pt>
                <c:pt idx="32">
                  <c:v>43253</c:v>
                </c:pt>
                <c:pt idx="33">
                  <c:v>43254</c:v>
                </c:pt>
                <c:pt idx="34">
                  <c:v>43255</c:v>
                </c:pt>
                <c:pt idx="35">
                  <c:v>43256</c:v>
                </c:pt>
                <c:pt idx="36">
                  <c:v>43257</c:v>
                </c:pt>
                <c:pt idx="37">
                  <c:v>43258</c:v>
                </c:pt>
                <c:pt idx="38">
                  <c:v>43259</c:v>
                </c:pt>
                <c:pt idx="39">
                  <c:v>43260</c:v>
                </c:pt>
                <c:pt idx="40">
                  <c:v>43261</c:v>
                </c:pt>
                <c:pt idx="41">
                  <c:v>43262</c:v>
                </c:pt>
                <c:pt idx="42">
                  <c:v>43263</c:v>
                </c:pt>
                <c:pt idx="43">
                  <c:v>43264</c:v>
                </c:pt>
                <c:pt idx="44">
                  <c:v>43265</c:v>
                </c:pt>
                <c:pt idx="45">
                  <c:v>43266</c:v>
                </c:pt>
                <c:pt idx="46">
                  <c:v>43267</c:v>
                </c:pt>
                <c:pt idx="47">
                  <c:v>43268</c:v>
                </c:pt>
                <c:pt idx="48">
                  <c:v>43269</c:v>
                </c:pt>
                <c:pt idx="49">
                  <c:v>43270</c:v>
                </c:pt>
                <c:pt idx="50">
                  <c:v>43271</c:v>
                </c:pt>
                <c:pt idx="51">
                  <c:v>43272</c:v>
                </c:pt>
                <c:pt idx="52">
                  <c:v>43273</c:v>
                </c:pt>
                <c:pt idx="53">
                  <c:v>43274</c:v>
                </c:pt>
                <c:pt idx="54">
                  <c:v>43275</c:v>
                </c:pt>
                <c:pt idx="55">
                  <c:v>43276</c:v>
                </c:pt>
                <c:pt idx="56">
                  <c:v>43277</c:v>
                </c:pt>
                <c:pt idx="57">
                  <c:v>43278</c:v>
                </c:pt>
                <c:pt idx="58">
                  <c:v>43279</c:v>
                </c:pt>
                <c:pt idx="59">
                  <c:v>43280</c:v>
                </c:pt>
                <c:pt idx="60">
                  <c:v>43281</c:v>
                </c:pt>
                <c:pt idx="61">
                  <c:v>43282</c:v>
                </c:pt>
                <c:pt idx="62">
                  <c:v>43283</c:v>
                </c:pt>
                <c:pt idx="63">
                  <c:v>43284</c:v>
                </c:pt>
                <c:pt idx="64">
                  <c:v>43285</c:v>
                </c:pt>
                <c:pt idx="65">
                  <c:v>43286</c:v>
                </c:pt>
                <c:pt idx="66">
                  <c:v>43287</c:v>
                </c:pt>
                <c:pt idx="67">
                  <c:v>43288</c:v>
                </c:pt>
                <c:pt idx="68">
                  <c:v>43289</c:v>
                </c:pt>
                <c:pt idx="69">
                  <c:v>43290</c:v>
                </c:pt>
                <c:pt idx="70">
                  <c:v>43291</c:v>
                </c:pt>
                <c:pt idx="71">
                  <c:v>43292</c:v>
                </c:pt>
                <c:pt idx="72">
                  <c:v>43293</c:v>
                </c:pt>
                <c:pt idx="73">
                  <c:v>43294</c:v>
                </c:pt>
                <c:pt idx="74">
                  <c:v>43295</c:v>
                </c:pt>
                <c:pt idx="75">
                  <c:v>43296</c:v>
                </c:pt>
                <c:pt idx="76">
                  <c:v>43297</c:v>
                </c:pt>
                <c:pt idx="77">
                  <c:v>43298</c:v>
                </c:pt>
                <c:pt idx="78">
                  <c:v>43299</c:v>
                </c:pt>
                <c:pt idx="79">
                  <c:v>43300</c:v>
                </c:pt>
                <c:pt idx="80">
                  <c:v>43301</c:v>
                </c:pt>
                <c:pt idx="81">
                  <c:v>43302</c:v>
                </c:pt>
                <c:pt idx="82">
                  <c:v>43303</c:v>
                </c:pt>
                <c:pt idx="83">
                  <c:v>43304</c:v>
                </c:pt>
                <c:pt idx="84">
                  <c:v>43305</c:v>
                </c:pt>
                <c:pt idx="85">
                  <c:v>43306</c:v>
                </c:pt>
                <c:pt idx="86">
                  <c:v>43307</c:v>
                </c:pt>
                <c:pt idx="87">
                  <c:v>43308</c:v>
                </c:pt>
                <c:pt idx="88">
                  <c:v>43309</c:v>
                </c:pt>
                <c:pt idx="89">
                  <c:v>43310</c:v>
                </c:pt>
                <c:pt idx="90">
                  <c:v>43311</c:v>
                </c:pt>
                <c:pt idx="91">
                  <c:v>43312</c:v>
                </c:pt>
              </c:numCache>
            </c:numRef>
          </c:cat>
          <c:val>
            <c:numRef>
              <c:f>Sheet1!$B$2:$B$93</c:f>
              <c:numCache>
                <c:formatCode>General</c:formatCode>
                <c:ptCount val="92"/>
                <c:pt idx="0">
                  <c:v>1.6801873234988E-2</c:v>
                </c:pt>
                <c:pt idx="1">
                  <c:v>1.7842144555283001E-2</c:v>
                </c:pt>
                <c:pt idx="2">
                  <c:v>1.6336507773235E-2</c:v>
                </c:pt>
                <c:pt idx="3">
                  <c:v>7.0325260998016998E-3</c:v>
                </c:pt>
                <c:pt idx="4">
                  <c:v>-3.1184703307899999E-3</c:v>
                </c:pt>
                <c:pt idx="5">
                  <c:v>1.1110194585523999E-2</c:v>
                </c:pt>
                <c:pt idx="6">
                  <c:v>1.7619139612805E-2</c:v>
                </c:pt>
                <c:pt idx="7">
                  <c:v>1.9034457508678999E-2</c:v>
                </c:pt>
                <c:pt idx="8">
                  <c:v>1.7189141373834999E-2</c:v>
                </c:pt>
                <c:pt idx="9">
                  <c:v>1.984357524462E-2</c:v>
                </c:pt>
                <c:pt idx="10">
                  <c:v>1.8521911502177999E-2</c:v>
                </c:pt>
                <c:pt idx="11">
                  <c:v>2.8822909475802998E-3</c:v>
                </c:pt>
                <c:pt idx="12">
                  <c:v>2.5164623533237E-2</c:v>
                </c:pt>
                <c:pt idx="13">
                  <c:v>2.1066682123333E-2</c:v>
                </c:pt>
                <c:pt idx="14">
                  <c:v>-9.5910347143400992E-3</c:v>
                </c:pt>
                <c:pt idx="15">
                  <c:v>2.5210081636449E-2</c:v>
                </c:pt>
                <c:pt idx="16">
                  <c:v>8.4250084766992993E-3</c:v>
                </c:pt>
                <c:pt idx="17">
                  <c:v>-4.6814861765218999E-3</c:v>
                </c:pt>
                <c:pt idx="18">
                  <c:v>1.5587464665007E-2</c:v>
                </c:pt>
                <c:pt idx="19">
                  <c:v>1.6190948451931E-2</c:v>
                </c:pt>
                <c:pt idx="20">
                  <c:v>1.6518555983140001E-2</c:v>
                </c:pt>
                <c:pt idx="21">
                  <c:v>1.5090616145129999E-2</c:v>
                </c:pt>
                <c:pt idx="22">
                  <c:v>3.1919924309879001E-3</c:v>
                </c:pt>
                <c:pt idx="23">
                  <c:v>1.0278647532328E-2</c:v>
                </c:pt>
                <c:pt idx="24">
                  <c:v>-2.8669444956648998E-2</c:v>
                </c:pt>
                <c:pt idx="25">
                  <c:v>1.0667721451184E-2</c:v>
                </c:pt>
                <c:pt idx="26">
                  <c:v>1.0272316619732E-2</c:v>
                </c:pt>
                <c:pt idx="27">
                  <c:v>8.3428767008319003E-3</c:v>
                </c:pt>
                <c:pt idx="28">
                  <c:v>7.7437663927234996E-3</c:v>
                </c:pt>
                <c:pt idx="29">
                  <c:v>8.9327793395499004E-3</c:v>
                </c:pt>
                <c:pt idx="30">
                  <c:v>1.878042886522E-3</c:v>
                </c:pt>
                <c:pt idx="31">
                  <c:v>1.1555326258713E-2</c:v>
                </c:pt>
                <c:pt idx="32">
                  <c:v>1.2173590847511E-2</c:v>
                </c:pt>
                <c:pt idx="33">
                  <c:v>1.3617665699006E-2</c:v>
                </c:pt>
                <c:pt idx="34">
                  <c:v>1.3739224860416999E-2</c:v>
                </c:pt>
                <c:pt idx="35">
                  <c:v>1.3974638155588999E-2</c:v>
                </c:pt>
                <c:pt idx="36">
                  <c:v>1.2753130359651E-2</c:v>
                </c:pt>
                <c:pt idx="37">
                  <c:v>1.1010182461569E-2</c:v>
                </c:pt>
                <c:pt idx="38">
                  <c:v>1.9709876033206002E-2</c:v>
                </c:pt>
                <c:pt idx="39">
                  <c:v>7.6272078822071003E-3</c:v>
                </c:pt>
                <c:pt idx="40">
                  <c:v>1.432126726449E-2</c:v>
                </c:pt>
                <c:pt idx="41">
                  <c:v>1.5234470354373E-2</c:v>
                </c:pt>
                <c:pt idx="42">
                  <c:v>1.956353311908E-2</c:v>
                </c:pt>
                <c:pt idx="43">
                  <c:v>1.098159481864E-2</c:v>
                </c:pt>
                <c:pt idx="44">
                  <c:v>1.2428482602909E-2</c:v>
                </c:pt>
                <c:pt idx="45">
                  <c:v>1.4322733412626999E-2</c:v>
                </c:pt>
                <c:pt idx="46">
                  <c:v>1.0799746843319E-2</c:v>
                </c:pt>
                <c:pt idx="47">
                  <c:v>1.0433731695452E-2</c:v>
                </c:pt>
                <c:pt idx="48">
                  <c:v>1.3642505014076999E-2</c:v>
                </c:pt>
                <c:pt idx="49">
                  <c:v>1.1549189195282999E-2</c:v>
                </c:pt>
                <c:pt idx="50">
                  <c:v>1.5877117175919001E-2</c:v>
                </c:pt>
                <c:pt idx="51">
                  <c:v>1.6270040908817E-2</c:v>
                </c:pt>
                <c:pt idx="52">
                  <c:v>1.5237512596813E-2</c:v>
                </c:pt>
                <c:pt idx="53">
                  <c:v>-2.227519399599E-3</c:v>
                </c:pt>
                <c:pt idx="54">
                  <c:v>1.1500032194409E-2</c:v>
                </c:pt>
                <c:pt idx="55">
                  <c:v>1.3167419274347E-2</c:v>
                </c:pt>
                <c:pt idx="56">
                  <c:v>1.3731315547831999E-2</c:v>
                </c:pt>
                <c:pt idx="57">
                  <c:v>1.2264673790084E-2</c:v>
                </c:pt>
                <c:pt idx="58">
                  <c:v>-3.9335365065075997E-2</c:v>
                </c:pt>
                <c:pt idx="59">
                  <c:v>1.1789867866612E-2</c:v>
                </c:pt>
                <c:pt idx="60">
                  <c:v>1.0332964271847E-2</c:v>
                </c:pt>
                <c:pt idx="61">
                  <c:v>1.1119922698671E-2</c:v>
                </c:pt>
                <c:pt idx="62">
                  <c:v>1.5732740002310001E-2</c:v>
                </c:pt>
                <c:pt idx="63">
                  <c:v>1.3340797934440001E-2</c:v>
                </c:pt>
                <c:pt idx="64">
                  <c:v>7.8297838116263008E-3</c:v>
                </c:pt>
                <c:pt idx="65">
                  <c:v>1.1060182079075E-2</c:v>
                </c:pt>
                <c:pt idx="66">
                  <c:v>1.4663290294289999E-2</c:v>
                </c:pt>
                <c:pt idx="67">
                  <c:v>1.3708166356934001E-2</c:v>
                </c:pt>
                <c:pt idx="68">
                  <c:v>1.6264542271708999E-2</c:v>
                </c:pt>
                <c:pt idx="69">
                  <c:v>1.8495869291317999E-2</c:v>
                </c:pt>
                <c:pt idx="70">
                  <c:v>1.8738258600779E-2</c:v>
                </c:pt>
                <c:pt idx="71">
                  <c:v>7.9211497747398996E-3</c:v>
                </c:pt>
                <c:pt idx="72">
                  <c:v>-1.7138219329991999</c:v>
                </c:pt>
                <c:pt idx="73">
                  <c:v>1.1900427607607E-3</c:v>
                </c:pt>
                <c:pt idx="74">
                  <c:v>1.1808930258289999E-2</c:v>
                </c:pt>
                <c:pt idx="75">
                  <c:v>1.4485385061366001E-2</c:v>
                </c:pt>
                <c:pt idx="76">
                  <c:v>1.5766738032787001E-2</c:v>
                </c:pt>
                <c:pt idx="77">
                  <c:v>1.8592686247134001E-2</c:v>
                </c:pt>
                <c:pt idx="78">
                  <c:v>-2.6203197943416998E-2</c:v>
                </c:pt>
                <c:pt idx="79">
                  <c:v>-4.2119715160559998E-2</c:v>
                </c:pt>
                <c:pt idx="80">
                  <c:v>8.6506101276765997E-3</c:v>
                </c:pt>
                <c:pt idx="81">
                  <c:v>1.0344734739171999E-2</c:v>
                </c:pt>
                <c:pt idx="82">
                  <c:v>1.0646546832559001E-2</c:v>
                </c:pt>
                <c:pt idx="83">
                  <c:v>1.1130934691819E-2</c:v>
                </c:pt>
                <c:pt idx="84">
                  <c:v>-2.7878313947451001E-3</c:v>
                </c:pt>
                <c:pt idx="85">
                  <c:v>1.2882062816255001E-2</c:v>
                </c:pt>
                <c:pt idx="86">
                  <c:v>1.5288270039967E-2</c:v>
                </c:pt>
                <c:pt idx="87">
                  <c:v>1.5494967379237E-2</c:v>
                </c:pt>
                <c:pt idx="88">
                  <c:v>1.3013371749966E-2</c:v>
                </c:pt>
                <c:pt idx="89">
                  <c:v>1.2098915370789E-2</c:v>
                </c:pt>
                <c:pt idx="90">
                  <c:v>1.2484128249032E-2</c:v>
                </c:pt>
                <c:pt idx="91">
                  <c:v>1.1836588511242E-2</c:v>
                </c:pt>
              </c:numCache>
            </c:numRef>
          </c:val>
          <c:smooth val="0"/>
          <c:extLst>
            <c:ext xmlns:c16="http://schemas.microsoft.com/office/drawing/2014/chart" uri="{C3380CC4-5D6E-409C-BE32-E72D297353CC}">
              <c16:uniqueId val="{00000000-C1A4-4A99-A024-8AAB2DD38AAE}"/>
            </c:ext>
          </c:extLst>
        </c:ser>
        <c:ser>
          <c:idx val="1"/>
          <c:order val="1"/>
          <c:tx>
            <c:strRef>
              <c:f>Sheet1!$C$1</c:f>
              <c:strCache>
                <c:ptCount val="1"/>
                <c:pt idx="0">
                  <c:v>@CNN</c:v>
                </c:pt>
              </c:strCache>
            </c:strRef>
          </c:tx>
          <c:spPr>
            <a:ln w="28575" cap="rnd">
              <a:solidFill>
                <a:schemeClr val="accent2"/>
              </a:solidFill>
              <a:round/>
            </a:ln>
            <a:effectLst/>
          </c:spPr>
          <c:marker>
            <c:symbol val="none"/>
          </c:marker>
          <c:cat>
            <c:numRef>
              <c:f>Sheet1!$A$2:$A$93</c:f>
              <c:numCache>
                <c:formatCode>m/d/yyyy</c:formatCode>
                <c:ptCount val="92"/>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pt idx="31">
                  <c:v>43252</c:v>
                </c:pt>
                <c:pt idx="32">
                  <c:v>43253</c:v>
                </c:pt>
                <c:pt idx="33">
                  <c:v>43254</c:v>
                </c:pt>
                <c:pt idx="34">
                  <c:v>43255</c:v>
                </c:pt>
                <c:pt idx="35">
                  <c:v>43256</c:v>
                </c:pt>
                <c:pt idx="36">
                  <c:v>43257</c:v>
                </c:pt>
                <c:pt idx="37">
                  <c:v>43258</c:v>
                </c:pt>
                <c:pt idx="38">
                  <c:v>43259</c:v>
                </c:pt>
                <c:pt idx="39">
                  <c:v>43260</c:v>
                </c:pt>
                <c:pt idx="40">
                  <c:v>43261</c:v>
                </c:pt>
                <c:pt idx="41">
                  <c:v>43262</c:v>
                </c:pt>
                <c:pt idx="42">
                  <c:v>43263</c:v>
                </c:pt>
                <c:pt idx="43">
                  <c:v>43264</c:v>
                </c:pt>
                <c:pt idx="44">
                  <c:v>43265</c:v>
                </c:pt>
                <c:pt idx="45">
                  <c:v>43266</c:v>
                </c:pt>
                <c:pt idx="46">
                  <c:v>43267</c:v>
                </c:pt>
                <c:pt idx="47">
                  <c:v>43268</c:v>
                </c:pt>
                <c:pt idx="48">
                  <c:v>43269</c:v>
                </c:pt>
                <c:pt idx="49">
                  <c:v>43270</c:v>
                </c:pt>
                <c:pt idx="50">
                  <c:v>43271</c:v>
                </c:pt>
                <c:pt idx="51">
                  <c:v>43272</c:v>
                </c:pt>
                <c:pt idx="52">
                  <c:v>43273</c:v>
                </c:pt>
                <c:pt idx="53">
                  <c:v>43274</c:v>
                </c:pt>
                <c:pt idx="54">
                  <c:v>43275</c:v>
                </c:pt>
                <c:pt idx="55">
                  <c:v>43276</c:v>
                </c:pt>
                <c:pt idx="56">
                  <c:v>43277</c:v>
                </c:pt>
                <c:pt idx="57">
                  <c:v>43278</c:v>
                </c:pt>
                <c:pt idx="58">
                  <c:v>43279</c:v>
                </c:pt>
                <c:pt idx="59">
                  <c:v>43280</c:v>
                </c:pt>
                <c:pt idx="60">
                  <c:v>43281</c:v>
                </c:pt>
                <c:pt idx="61">
                  <c:v>43282</c:v>
                </c:pt>
                <c:pt idx="62">
                  <c:v>43283</c:v>
                </c:pt>
                <c:pt idx="63">
                  <c:v>43284</c:v>
                </c:pt>
                <c:pt idx="64">
                  <c:v>43285</c:v>
                </c:pt>
                <c:pt idx="65">
                  <c:v>43286</c:v>
                </c:pt>
                <c:pt idx="66">
                  <c:v>43287</c:v>
                </c:pt>
                <c:pt idx="67">
                  <c:v>43288</c:v>
                </c:pt>
                <c:pt idx="68">
                  <c:v>43289</c:v>
                </c:pt>
                <c:pt idx="69">
                  <c:v>43290</c:v>
                </c:pt>
                <c:pt idx="70">
                  <c:v>43291</c:v>
                </c:pt>
                <c:pt idx="71">
                  <c:v>43292</c:v>
                </c:pt>
                <c:pt idx="72">
                  <c:v>43293</c:v>
                </c:pt>
                <c:pt idx="73">
                  <c:v>43294</c:v>
                </c:pt>
                <c:pt idx="74">
                  <c:v>43295</c:v>
                </c:pt>
                <c:pt idx="75">
                  <c:v>43296</c:v>
                </c:pt>
                <c:pt idx="76">
                  <c:v>43297</c:v>
                </c:pt>
                <c:pt idx="77">
                  <c:v>43298</c:v>
                </c:pt>
                <c:pt idx="78">
                  <c:v>43299</c:v>
                </c:pt>
                <c:pt idx="79">
                  <c:v>43300</c:v>
                </c:pt>
                <c:pt idx="80">
                  <c:v>43301</c:v>
                </c:pt>
                <c:pt idx="81">
                  <c:v>43302</c:v>
                </c:pt>
                <c:pt idx="82">
                  <c:v>43303</c:v>
                </c:pt>
                <c:pt idx="83">
                  <c:v>43304</c:v>
                </c:pt>
                <c:pt idx="84">
                  <c:v>43305</c:v>
                </c:pt>
                <c:pt idx="85">
                  <c:v>43306</c:v>
                </c:pt>
                <c:pt idx="86">
                  <c:v>43307</c:v>
                </c:pt>
                <c:pt idx="87">
                  <c:v>43308</c:v>
                </c:pt>
                <c:pt idx="88">
                  <c:v>43309</c:v>
                </c:pt>
                <c:pt idx="89">
                  <c:v>43310</c:v>
                </c:pt>
                <c:pt idx="90">
                  <c:v>43311</c:v>
                </c:pt>
                <c:pt idx="91">
                  <c:v>43312</c:v>
                </c:pt>
              </c:numCache>
            </c:numRef>
          </c:cat>
          <c:val>
            <c:numRef>
              <c:f>Sheet1!$C$2:$C$93</c:f>
              <c:numCache>
                <c:formatCode>General</c:formatCode>
                <c:ptCount val="92"/>
                <c:pt idx="0">
                  <c:v>1.8320840419702E-2</c:v>
                </c:pt>
                <c:pt idx="1">
                  <c:v>1.7997647537135002E-2</c:v>
                </c:pt>
                <c:pt idx="2">
                  <c:v>1.5617134108148001E-2</c:v>
                </c:pt>
                <c:pt idx="3">
                  <c:v>7.373606227319E-3</c:v>
                </c:pt>
                <c:pt idx="4">
                  <c:v>-2.3494666599156999E-3</c:v>
                </c:pt>
                <c:pt idx="5">
                  <c:v>1.1316367951481001E-2</c:v>
                </c:pt>
                <c:pt idx="6">
                  <c:v>1.901707871948E-2</c:v>
                </c:pt>
                <c:pt idx="7">
                  <c:v>1.9964879354077002E-2</c:v>
                </c:pt>
                <c:pt idx="8">
                  <c:v>1.1788768358084E-2</c:v>
                </c:pt>
                <c:pt idx="9">
                  <c:v>2.0253287710224999E-2</c:v>
                </c:pt>
                <c:pt idx="10">
                  <c:v>1.9555806097038001E-2</c:v>
                </c:pt>
                <c:pt idx="11">
                  <c:v>-3.2384441147790002E-3</c:v>
                </c:pt>
                <c:pt idx="12">
                  <c:v>3.0503764218976E-2</c:v>
                </c:pt>
                <c:pt idx="13">
                  <c:v>2.5247038559505001E-2</c:v>
                </c:pt>
                <c:pt idx="14">
                  <c:v>-2.1932159127651001E-2</c:v>
                </c:pt>
                <c:pt idx="15">
                  <c:v>2.5030867814717001E-2</c:v>
                </c:pt>
                <c:pt idx="16">
                  <c:v>9.0022257619649E-3</c:v>
                </c:pt>
                <c:pt idx="17">
                  <c:v>-1.0290513136598E-2</c:v>
                </c:pt>
                <c:pt idx="18">
                  <c:v>1.9991731603914001E-2</c:v>
                </c:pt>
                <c:pt idx="19">
                  <c:v>2.6162929214915E-2</c:v>
                </c:pt>
                <c:pt idx="20">
                  <c:v>2.2723022433562001E-2</c:v>
                </c:pt>
                <c:pt idx="21">
                  <c:v>1.7762315246450999E-2</c:v>
                </c:pt>
                <c:pt idx="22">
                  <c:v>-2.6677063221746998E-3</c:v>
                </c:pt>
                <c:pt idx="23">
                  <c:v>1.1766406930465999E-2</c:v>
                </c:pt>
                <c:pt idx="24">
                  <c:v>-2.5646216548949E-2</c:v>
                </c:pt>
                <c:pt idx="25">
                  <c:v>1.222550810228E-2</c:v>
                </c:pt>
                <c:pt idx="26">
                  <c:v>1.4206954380817E-2</c:v>
                </c:pt>
                <c:pt idx="27">
                  <c:v>1.052638683107E-2</c:v>
                </c:pt>
                <c:pt idx="28">
                  <c:v>9.0594521293235006E-3</c:v>
                </c:pt>
                <c:pt idx="29">
                  <c:v>1.0398270827127999E-2</c:v>
                </c:pt>
                <c:pt idx="30">
                  <c:v>1.7719954871204E-3</c:v>
                </c:pt>
                <c:pt idx="31">
                  <c:v>1.2440818994386999E-2</c:v>
                </c:pt>
                <c:pt idx="32">
                  <c:v>1.3126223664525E-2</c:v>
                </c:pt>
                <c:pt idx="33">
                  <c:v>1.423879871285E-2</c:v>
                </c:pt>
                <c:pt idx="34">
                  <c:v>1.5958622996134E-2</c:v>
                </c:pt>
                <c:pt idx="35">
                  <c:v>1.7529454460504999E-2</c:v>
                </c:pt>
                <c:pt idx="36">
                  <c:v>1.4044319496290999E-2</c:v>
                </c:pt>
                <c:pt idx="37">
                  <c:v>1.1617591745085001E-2</c:v>
                </c:pt>
                <c:pt idx="38">
                  <c:v>2.4217581277648999E-2</c:v>
                </c:pt>
                <c:pt idx="39">
                  <c:v>1.1309826780697E-2</c:v>
                </c:pt>
                <c:pt idx="40">
                  <c:v>1.8994016563937E-2</c:v>
                </c:pt>
                <c:pt idx="41">
                  <c:v>2.2109416491783999E-2</c:v>
                </c:pt>
                <c:pt idx="42">
                  <c:v>2.6934961049032001E-2</c:v>
                </c:pt>
                <c:pt idx="43">
                  <c:v>1.3121030133061999E-2</c:v>
                </c:pt>
                <c:pt idx="44">
                  <c:v>-1.2529926265293E-2</c:v>
                </c:pt>
                <c:pt idx="45">
                  <c:v>1.5017571718091999E-2</c:v>
                </c:pt>
                <c:pt idx="46">
                  <c:v>1.0771375218316E-2</c:v>
                </c:pt>
                <c:pt idx="47">
                  <c:v>1.0691312443176001E-2</c:v>
                </c:pt>
                <c:pt idx="48">
                  <c:v>1.4871564245219E-2</c:v>
                </c:pt>
                <c:pt idx="49">
                  <c:v>1.5939196967677E-2</c:v>
                </c:pt>
                <c:pt idx="50">
                  <c:v>1.7449973722754999E-2</c:v>
                </c:pt>
                <c:pt idx="51">
                  <c:v>1.8676592753704001E-2</c:v>
                </c:pt>
                <c:pt idx="52">
                  <c:v>1.7377148879221999E-2</c:v>
                </c:pt>
                <c:pt idx="53">
                  <c:v>-1.8105749846674E-3</c:v>
                </c:pt>
                <c:pt idx="54">
                  <c:v>1.4780471567988999E-2</c:v>
                </c:pt>
                <c:pt idx="55">
                  <c:v>1.6524588212877001E-2</c:v>
                </c:pt>
                <c:pt idx="56">
                  <c:v>1.7231098633621E-2</c:v>
                </c:pt>
                <c:pt idx="57">
                  <c:v>1.5920692985957E-2</c:v>
                </c:pt>
                <c:pt idx="58">
                  <c:v>-4.7363045982257997E-2</c:v>
                </c:pt>
                <c:pt idx="59">
                  <c:v>1.4105551047871E-2</c:v>
                </c:pt>
                <c:pt idx="60">
                  <c:v>9.1831991340162004E-3</c:v>
                </c:pt>
                <c:pt idx="61">
                  <c:v>1.2634665626935E-2</c:v>
                </c:pt>
                <c:pt idx="62">
                  <c:v>1.7564669202176999E-2</c:v>
                </c:pt>
                <c:pt idx="63">
                  <c:v>1.5065446811859E-2</c:v>
                </c:pt>
                <c:pt idx="64">
                  <c:v>4.7133962202943001E-3</c:v>
                </c:pt>
                <c:pt idx="65">
                  <c:v>1.0049028577906001E-2</c:v>
                </c:pt>
                <c:pt idx="66">
                  <c:v>1.5499001399684E-2</c:v>
                </c:pt>
                <c:pt idx="67">
                  <c:v>1.4101462718571999E-2</c:v>
                </c:pt>
                <c:pt idx="68">
                  <c:v>2.0126993678854999E-2</c:v>
                </c:pt>
                <c:pt idx="69">
                  <c:v>2.2186645970936999E-2</c:v>
                </c:pt>
                <c:pt idx="70">
                  <c:v>2.1670216972187E-2</c:v>
                </c:pt>
                <c:pt idx="71">
                  <c:v>9.7509600860209E-3</c:v>
                </c:pt>
                <c:pt idx="72">
                  <c:v>1.5746043871010001E-2</c:v>
                </c:pt>
                <c:pt idx="73">
                  <c:v>-1.7360789094510001</c:v>
                </c:pt>
                <c:pt idx="74">
                  <c:v>9.0502049991501004E-3</c:v>
                </c:pt>
                <c:pt idx="75">
                  <c:v>1.703575680543E-2</c:v>
                </c:pt>
                <c:pt idx="76">
                  <c:v>1.577746043356E-2</c:v>
                </c:pt>
                <c:pt idx="77">
                  <c:v>1.4944841483039E-2</c:v>
                </c:pt>
                <c:pt idx="78">
                  <c:v>-4.8460351337547003E-2</c:v>
                </c:pt>
                <c:pt idx="79">
                  <c:v>-1.2686239727009999E-2</c:v>
                </c:pt>
                <c:pt idx="80">
                  <c:v>7.7848160764657E-3</c:v>
                </c:pt>
                <c:pt idx="81">
                  <c:v>9.9253681353559994E-3</c:v>
                </c:pt>
                <c:pt idx="82">
                  <c:v>1.2873185442351E-2</c:v>
                </c:pt>
                <c:pt idx="83">
                  <c:v>1.1978749048983999E-2</c:v>
                </c:pt>
                <c:pt idx="84">
                  <c:v>-3.4831730361098998E-3</c:v>
                </c:pt>
                <c:pt idx="85">
                  <c:v>1.5758593747304001E-2</c:v>
                </c:pt>
                <c:pt idx="86">
                  <c:v>1.7353723437502001E-2</c:v>
                </c:pt>
                <c:pt idx="87">
                  <c:v>1.9797960315139002E-2</c:v>
                </c:pt>
                <c:pt idx="88">
                  <c:v>1.7642189259978E-2</c:v>
                </c:pt>
                <c:pt idx="89">
                  <c:v>1.5932392282685E-2</c:v>
                </c:pt>
                <c:pt idx="90">
                  <c:v>1.6564450101730001E-2</c:v>
                </c:pt>
                <c:pt idx="91">
                  <c:v>1.4635752613165E-2</c:v>
                </c:pt>
              </c:numCache>
            </c:numRef>
          </c:val>
          <c:smooth val="0"/>
          <c:extLst>
            <c:ext xmlns:c16="http://schemas.microsoft.com/office/drawing/2014/chart" uri="{C3380CC4-5D6E-409C-BE32-E72D297353CC}">
              <c16:uniqueId val="{00000001-C1A4-4A99-A024-8AAB2DD38AAE}"/>
            </c:ext>
          </c:extLst>
        </c:ser>
        <c:ser>
          <c:idx val="2"/>
          <c:order val="2"/>
          <c:tx>
            <c:strRef>
              <c:f>Sheet1!$D$1</c:f>
              <c:strCache>
                <c:ptCount val="1"/>
                <c:pt idx="0">
                  <c:v>@googlenews</c:v>
                </c:pt>
              </c:strCache>
            </c:strRef>
          </c:tx>
          <c:spPr>
            <a:ln w="28575" cap="rnd">
              <a:solidFill>
                <a:schemeClr val="accent3"/>
              </a:solidFill>
              <a:round/>
            </a:ln>
            <a:effectLst/>
          </c:spPr>
          <c:marker>
            <c:symbol val="none"/>
          </c:marker>
          <c:cat>
            <c:numRef>
              <c:f>Sheet1!$A$2:$A$93</c:f>
              <c:numCache>
                <c:formatCode>m/d/yyyy</c:formatCode>
                <c:ptCount val="92"/>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pt idx="31">
                  <c:v>43252</c:v>
                </c:pt>
                <c:pt idx="32">
                  <c:v>43253</c:v>
                </c:pt>
                <c:pt idx="33">
                  <c:v>43254</c:v>
                </c:pt>
                <c:pt idx="34">
                  <c:v>43255</c:v>
                </c:pt>
                <c:pt idx="35">
                  <c:v>43256</c:v>
                </c:pt>
                <c:pt idx="36">
                  <c:v>43257</c:v>
                </c:pt>
                <c:pt idx="37">
                  <c:v>43258</c:v>
                </c:pt>
                <c:pt idx="38">
                  <c:v>43259</c:v>
                </c:pt>
                <c:pt idx="39">
                  <c:v>43260</c:v>
                </c:pt>
                <c:pt idx="40">
                  <c:v>43261</c:v>
                </c:pt>
                <c:pt idx="41">
                  <c:v>43262</c:v>
                </c:pt>
                <c:pt idx="42">
                  <c:v>43263</c:v>
                </c:pt>
                <c:pt idx="43">
                  <c:v>43264</c:v>
                </c:pt>
                <c:pt idx="44">
                  <c:v>43265</c:v>
                </c:pt>
                <c:pt idx="45">
                  <c:v>43266</c:v>
                </c:pt>
                <c:pt idx="46">
                  <c:v>43267</c:v>
                </c:pt>
                <c:pt idx="47">
                  <c:v>43268</c:v>
                </c:pt>
                <c:pt idx="48">
                  <c:v>43269</c:v>
                </c:pt>
                <c:pt idx="49">
                  <c:v>43270</c:v>
                </c:pt>
                <c:pt idx="50">
                  <c:v>43271</c:v>
                </c:pt>
                <c:pt idx="51">
                  <c:v>43272</c:v>
                </c:pt>
                <c:pt idx="52">
                  <c:v>43273</c:v>
                </c:pt>
                <c:pt idx="53">
                  <c:v>43274</c:v>
                </c:pt>
                <c:pt idx="54">
                  <c:v>43275</c:v>
                </c:pt>
                <c:pt idx="55">
                  <c:v>43276</c:v>
                </c:pt>
                <c:pt idx="56">
                  <c:v>43277</c:v>
                </c:pt>
                <c:pt idx="57">
                  <c:v>43278</c:v>
                </c:pt>
                <c:pt idx="58">
                  <c:v>43279</c:v>
                </c:pt>
                <c:pt idx="59">
                  <c:v>43280</c:v>
                </c:pt>
                <c:pt idx="60">
                  <c:v>43281</c:v>
                </c:pt>
                <c:pt idx="61">
                  <c:v>43282</c:v>
                </c:pt>
                <c:pt idx="62">
                  <c:v>43283</c:v>
                </c:pt>
                <c:pt idx="63">
                  <c:v>43284</c:v>
                </c:pt>
                <c:pt idx="64">
                  <c:v>43285</c:v>
                </c:pt>
                <c:pt idx="65">
                  <c:v>43286</c:v>
                </c:pt>
                <c:pt idx="66">
                  <c:v>43287</c:v>
                </c:pt>
                <c:pt idx="67">
                  <c:v>43288</c:v>
                </c:pt>
                <c:pt idx="68">
                  <c:v>43289</c:v>
                </c:pt>
                <c:pt idx="69">
                  <c:v>43290</c:v>
                </c:pt>
                <c:pt idx="70">
                  <c:v>43291</c:v>
                </c:pt>
                <c:pt idx="71">
                  <c:v>43292</c:v>
                </c:pt>
                <c:pt idx="72">
                  <c:v>43293</c:v>
                </c:pt>
                <c:pt idx="73">
                  <c:v>43294</c:v>
                </c:pt>
                <c:pt idx="74">
                  <c:v>43295</c:v>
                </c:pt>
                <c:pt idx="75">
                  <c:v>43296</c:v>
                </c:pt>
                <c:pt idx="76">
                  <c:v>43297</c:v>
                </c:pt>
                <c:pt idx="77">
                  <c:v>43298</c:v>
                </c:pt>
                <c:pt idx="78">
                  <c:v>43299</c:v>
                </c:pt>
                <c:pt idx="79">
                  <c:v>43300</c:v>
                </c:pt>
                <c:pt idx="80">
                  <c:v>43301</c:v>
                </c:pt>
                <c:pt idx="81">
                  <c:v>43302</c:v>
                </c:pt>
                <c:pt idx="82">
                  <c:v>43303</c:v>
                </c:pt>
                <c:pt idx="83">
                  <c:v>43304</c:v>
                </c:pt>
                <c:pt idx="84">
                  <c:v>43305</c:v>
                </c:pt>
                <c:pt idx="85">
                  <c:v>43306</c:v>
                </c:pt>
                <c:pt idx="86">
                  <c:v>43307</c:v>
                </c:pt>
                <c:pt idx="87">
                  <c:v>43308</c:v>
                </c:pt>
                <c:pt idx="88">
                  <c:v>43309</c:v>
                </c:pt>
                <c:pt idx="89">
                  <c:v>43310</c:v>
                </c:pt>
                <c:pt idx="90">
                  <c:v>43311</c:v>
                </c:pt>
                <c:pt idx="91">
                  <c:v>43312</c:v>
                </c:pt>
              </c:numCache>
            </c:numRef>
          </c:cat>
          <c:val>
            <c:numRef>
              <c:f>Sheet1!$D$2:$D$93</c:f>
              <c:numCache>
                <c:formatCode>General</c:formatCode>
                <c:ptCount val="92"/>
                <c:pt idx="0">
                  <c:v>-6.0222824450467003E-3</c:v>
                </c:pt>
                <c:pt idx="1">
                  <c:v>9.2656079165354E-3</c:v>
                </c:pt>
                <c:pt idx="2">
                  <c:v>7.4117995849391997E-3</c:v>
                </c:pt>
                <c:pt idx="3">
                  <c:v>-1.3896094271104E-2</c:v>
                </c:pt>
                <c:pt idx="4">
                  <c:v>-5.0959427030733001E-3</c:v>
                </c:pt>
                <c:pt idx="5">
                  <c:v>-6.4860757851625999E-3</c:v>
                </c:pt>
                <c:pt idx="6">
                  <c:v>-2.3166058943719999E-3</c:v>
                </c:pt>
                <c:pt idx="7">
                  <c:v>0.29004577719294999</c:v>
                </c:pt>
                <c:pt idx="8">
                  <c:v>1.2778696628382999</c:v>
                </c:pt>
                <c:pt idx="9">
                  <c:v>0.44019706231182998</c:v>
                </c:pt>
                <c:pt idx="10">
                  <c:v>0.20619024910870001</c:v>
                </c:pt>
                <c:pt idx="11">
                  <c:v>0.11693308979827</c:v>
                </c:pt>
                <c:pt idx="12">
                  <c:v>6.6094152478303997E-2</c:v>
                </c:pt>
                <c:pt idx="13">
                  <c:v>5.8359685672018997E-2</c:v>
                </c:pt>
                <c:pt idx="14">
                  <c:v>6.2847014992855998E-2</c:v>
                </c:pt>
                <c:pt idx="15">
                  <c:v>8.5852036274744997E-2</c:v>
                </c:pt>
                <c:pt idx="16">
                  <c:v>3.3408427049991002E-2</c:v>
                </c:pt>
                <c:pt idx="17">
                  <c:v>6.0927451201625002E-2</c:v>
                </c:pt>
                <c:pt idx="18">
                  <c:v>5.5477876505344997E-2</c:v>
                </c:pt>
                <c:pt idx="19">
                  <c:v>3.8317112422407998E-2</c:v>
                </c:pt>
                <c:pt idx="20">
                  <c:v>5.8580196288719001E-2</c:v>
                </c:pt>
                <c:pt idx="21">
                  <c:v>8.4216025363885005E-2</c:v>
                </c:pt>
                <c:pt idx="22">
                  <c:v>6.6146196593695999E-2</c:v>
                </c:pt>
                <c:pt idx="23">
                  <c:v>5.8907645402954997E-2</c:v>
                </c:pt>
                <c:pt idx="24">
                  <c:v>5.6176493058833002E-2</c:v>
                </c:pt>
                <c:pt idx="25">
                  <c:v>4.7610919968738001E-2</c:v>
                </c:pt>
                <c:pt idx="26">
                  <c:v>4.5343533383614999E-2</c:v>
                </c:pt>
                <c:pt idx="27">
                  <c:v>5.7439027126477998E-2</c:v>
                </c:pt>
                <c:pt idx="28">
                  <c:v>6.7721203912581004E-2</c:v>
                </c:pt>
                <c:pt idx="29">
                  <c:v>7.3053548699377996E-2</c:v>
                </c:pt>
                <c:pt idx="30">
                  <c:v>7.2104511234419993E-2</c:v>
                </c:pt>
                <c:pt idx="31">
                  <c:v>7.1605026672871996E-2</c:v>
                </c:pt>
                <c:pt idx="32">
                  <c:v>6.3951200314837003E-2</c:v>
                </c:pt>
                <c:pt idx="33">
                  <c:v>4.5139463063851998E-2</c:v>
                </c:pt>
                <c:pt idx="34">
                  <c:v>6.1647874488501002E-2</c:v>
                </c:pt>
                <c:pt idx="35">
                  <c:v>6.3395687307469001E-2</c:v>
                </c:pt>
                <c:pt idx="36">
                  <c:v>7.3171166990879999E-2</c:v>
                </c:pt>
                <c:pt idx="37">
                  <c:v>6.4646716838463E-2</c:v>
                </c:pt>
                <c:pt idx="38">
                  <c:v>7.0842671347927003E-2</c:v>
                </c:pt>
                <c:pt idx="39">
                  <c:v>4.0516473731077002E-2</c:v>
                </c:pt>
                <c:pt idx="40">
                  <c:v>3.5604452336765E-2</c:v>
                </c:pt>
                <c:pt idx="41">
                  <c:v>6.0061128882285E-2</c:v>
                </c:pt>
                <c:pt idx="42">
                  <c:v>6.1358967746525002E-2</c:v>
                </c:pt>
                <c:pt idx="43">
                  <c:v>6.9319777465740001E-2</c:v>
                </c:pt>
                <c:pt idx="44">
                  <c:v>5.1509769094138999E-2</c:v>
                </c:pt>
                <c:pt idx="45">
                  <c:v>4.7045038967494998E-2</c:v>
                </c:pt>
                <c:pt idx="46">
                  <c:v>5.0571816415433998E-2</c:v>
                </c:pt>
                <c:pt idx="47">
                  <c:v>4.2565266742338001E-2</c:v>
                </c:pt>
                <c:pt idx="48">
                  <c:v>5.1854346901148998E-2</c:v>
                </c:pt>
                <c:pt idx="49">
                  <c:v>5.1827472103974002E-2</c:v>
                </c:pt>
                <c:pt idx="50">
                  <c:v>4.7815961676392002E-2</c:v>
                </c:pt>
                <c:pt idx="51">
                  <c:v>5.1333339233717003E-2</c:v>
                </c:pt>
                <c:pt idx="52">
                  <c:v>6.1922243354415998E-2</c:v>
                </c:pt>
                <c:pt idx="53">
                  <c:v>3.8898466162754997E-2</c:v>
                </c:pt>
                <c:pt idx="54">
                  <c:v>4.1534478035331002E-2</c:v>
                </c:pt>
                <c:pt idx="55">
                  <c:v>5.8300796777556001E-2</c:v>
                </c:pt>
                <c:pt idx="56">
                  <c:v>4.3258704710785002E-2</c:v>
                </c:pt>
                <c:pt idx="57">
                  <c:v>4.9417142453738003E-2</c:v>
                </c:pt>
                <c:pt idx="58">
                  <c:v>3.4839517715232998E-2</c:v>
                </c:pt>
                <c:pt idx="59">
                  <c:v>4.0999325494968E-2</c:v>
                </c:pt>
                <c:pt idx="60">
                  <c:v>4.4067228964508001E-2</c:v>
                </c:pt>
                <c:pt idx="61">
                  <c:v>4.1845427395981002E-2</c:v>
                </c:pt>
                <c:pt idx="62">
                  <c:v>4.4029394023449998E-2</c:v>
                </c:pt>
                <c:pt idx="63">
                  <c:v>3.1687212009453E-2</c:v>
                </c:pt>
                <c:pt idx="64">
                  <c:v>2.9917331374041001E-2</c:v>
                </c:pt>
                <c:pt idx="65">
                  <c:v>2.2431287687862001E-2</c:v>
                </c:pt>
                <c:pt idx="66">
                  <c:v>4.7490897577964E-2</c:v>
                </c:pt>
                <c:pt idx="67">
                  <c:v>3.2964135021096998E-2</c:v>
                </c:pt>
                <c:pt idx="68">
                  <c:v>2.9877633515675E-2</c:v>
                </c:pt>
                <c:pt idx="69">
                  <c:v>4.6120801359904998E-2</c:v>
                </c:pt>
                <c:pt idx="70">
                  <c:v>4.3904323697798002E-2</c:v>
                </c:pt>
                <c:pt idx="71">
                  <c:v>5.1345515824950998E-2</c:v>
                </c:pt>
                <c:pt idx="72">
                  <c:v>4.7371537601157997E-2</c:v>
                </c:pt>
                <c:pt idx="73">
                  <c:v>-3.1886116627867001</c:v>
                </c:pt>
                <c:pt idx="74">
                  <c:v>2.8982881985326999E-2</c:v>
                </c:pt>
                <c:pt idx="75">
                  <c:v>4.1650821245541002E-2</c:v>
                </c:pt>
                <c:pt idx="76">
                  <c:v>3.1225110419231001E-2</c:v>
                </c:pt>
                <c:pt idx="77">
                  <c:v>3.8906105091723001E-2</c:v>
                </c:pt>
                <c:pt idx="78">
                  <c:v>6.5571991263096999E-2</c:v>
                </c:pt>
                <c:pt idx="79">
                  <c:v>6.6432871165422E-2</c:v>
                </c:pt>
                <c:pt idx="80">
                  <c:v>4.3355929600809001E-2</c:v>
                </c:pt>
                <c:pt idx="81">
                  <c:v>4.0177140561306002E-2</c:v>
                </c:pt>
                <c:pt idx="82">
                  <c:v>3.2038554564817003E-2</c:v>
                </c:pt>
                <c:pt idx="83">
                  <c:v>4.5561374780650997E-2</c:v>
                </c:pt>
                <c:pt idx="84">
                  <c:v>7.2143565695735004E-2</c:v>
                </c:pt>
                <c:pt idx="85">
                  <c:v>6.3981256195368E-2</c:v>
                </c:pt>
                <c:pt idx="86">
                  <c:v>6.1688925712123997E-2</c:v>
                </c:pt>
                <c:pt idx="87">
                  <c:v>6.3900926563435004E-2</c:v>
                </c:pt>
                <c:pt idx="88">
                  <c:v>5.8013770400385002E-2</c:v>
                </c:pt>
                <c:pt idx="89">
                  <c:v>4.0900714638859997E-2</c:v>
                </c:pt>
                <c:pt idx="90">
                  <c:v>6.2449175805661998E-2</c:v>
                </c:pt>
                <c:pt idx="91">
                  <c:v>4.9389367816092003E-2</c:v>
                </c:pt>
              </c:numCache>
            </c:numRef>
          </c:val>
          <c:smooth val="0"/>
          <c:extLst>
            <c:ext xmlns:c16="http://schemas.microsoft.com/office/drawing/2014/chart" uri="{C3380CC4-5D6E-409C-BE32-E72D297353CC}">
              <c16:uniqueId val="{00000002-C1A4-4A99-A024-8AAB2DD38AAE}"/>
            </c:ext>
          </c:extLst>
        </c:ser>
        <c:ser>
          <c:idx val="3"/>
          <c:order val="3"/>
          <c:tx>
            <c:strRef>
              <c:f>Sheet1!$E$1</c:f>
              <c:strCache>
                <c:ptCount val="1"/>
                <c:pt idx="0">
                  <c:v>@YahooNews</c:v>
                </c:pt>
              </c:strCache>
            </c:strRef>
          </c:tx>
          <c:spPr>
            <a:ln w="28575" cap="rnd">
              <a:solidFill>
                <a:schemeClr val="accent4"/>
              </a:solidFill>
              <a:round/>
            </a:ln>
            <a:effectLst/>
          </c:spPr>
          <c:marker>
            <c:symbol val="none"/>
          </c:marker>
          <c:cat>
            <c:numRef>
              <c:f>Sheet1!$A$2:$A$93</c:f>
              <c:numCache>
                <c:formatCode>m/d/yyyy</c:formatCode>
                <c:ptCount val="92"/>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pt idx="31">
                  <c:v>43252</c:v>
                </c:pt>
                <c:pt idx="32">
                  <c:v>43253</c:v>
                </c:pt>
                <c:pt idx="33">
                  <c:v>43254</c:v>
                </c:pt>
                <c:pt idx="34">
                  <c:v>43255</c:v>
                </c:pt>
                <c:pt idx="35">
                  <c:v>43256</c:v>
                </c:pt>
                <c:pt idx="36">
                  <c:v>43257</c:v>
                </c:pt>
                <c:pt idx="37">
                  <c:v>43258</c:v>
                </c:pt>
                <c:pt idx="38">
                  <c:v>43259</c:v>
                </c:pt>
                <c:pt idx="39">
                  <c:v>43260</c:v>
                </c:pt>
                <c:pt idx="40">
                  <c:v>43261</c:v>
                </c:pt>
                <c:pt idx="41">
                  <c:v>43262</c:v>
                </c:pt>
                <c:pt idx="42">
                  <c:v>43263</c:v>
                </c:pt>
                <c:pt idx="43">
                  <c:v>43264</c:v>
                </c:pt>
                <c:pt idx="44">
                  <c:v>43265</c:v>
                </c:pt>
                <c:pt idx="45">
                  <c:v>43266</c:v>
                </c:pt>
                <c:pt idx="46">
                  <c:v>43267</c:v>
                </c:pt>
                <c:pt idx="47">
                  <c:v>43268</c:v>
                </c:pt>
                <c:pt idx="48">
                  <c:v>43269</c:v>
                </c:pt>
                <c:pt idx="49">
                  <c:v>43270</c:v>
                </c:pt>
                <c:pt idx="50">
                  <c:v>43271</c:v>
                </c:pt>
                <c:pt idx="51">
                  <c:v>43272</c:v>
                </c:pt>
                <c:pt idx="52">
                  <c:v>43273</c:v>
                </c:pt>
                <c:pt idx="53">
                  <c:v>43274</c:v>
                </c:pt>
                <c:pt idx="54">
                  <c:v>43275</c:v>
                </c:pt>
                <c:pt idx="55">
                  <c:v>43276</c:v>
                </c:pt>
                <c:pt idx="56">
                  <c:v>43277</c:v>
                </c:pt>
                <c:pt idx="57">
                  <c:v>43278</c:v>
                </c:pt>
                <c:pt idx="58">
                  <c:v>43279</c:v>
                </c:pt>
                <c:pt idx="59">
                  <c:v>43280</c:v>
                </c:pt>
                <c:pt idx="60">
                  <c:v>43281</c:v>
                </c:pt>
                <c:pt idx="61">
                  <c:v>43282</c:v>
                </c:pt>
                <c:pt idx="62">
                  <c:v>43283</c:v>
                </c:pt>
                <c:pt idx="63">
                  <c:v>43284</c:v>
                </c:pt>
                <c:pt idx="64">
                  <c:v>43285</c:v>
                </c:pt>
                <c:pt idx="65">
                  <c:v>43286</c:v>
                </c:pt>
                <c:pt idx="66">
                  <c:v>43287</c:v>
                </c:pt>
                <c:pt idx="67">
                  <c:v>43288</c:v>
                </c:pt>
                <c:pt idx="68">
                  <c:v>43289</c:v>
                </c:pt>
                <c:pt idx="69">
                  <c:v>43290</c:v>
                </c:pt>
                <c:pt idx="70">
                  <c:v>43291</c:v>
                </c:pt>
                <c:pt idx="71">
                  <c:v>43292</c:v>
                </c:pt>
                <c:pt idx="72">
                  <c:v>43293</c:v>
                </c:pt>
                <c:pt idx="73">
                  <c:v>43294</c:v>
                </c:pt>
                <c:pt idx="74">
                  <c:v>43295</c:v>
                </c:pt>
                <c:pt idx="75">
                  <c:v>43296</c:v>
                </c:pt>
                <c:pt idx="76">
                  <c:v>43297</c:v>
                </c:pt>
                <c:pt idx="77">
                  <c:v>43298</c:v>
                </c:pt>
                <c:pt idx="78">
                  <c:v>43299</c:v>
                </c:pt>
                <c:pt idx="79">
                  <c:v>43300</c:v>
                </c:pt>
                <c:pt idx="80">
                  <c:v>43301</c:v>
                </c:pt>
                <c:pt idx="81">
                  <c:v>43302</c:v>
                </c:pt>
                <c:pt idx="82">
                  <c:v>43303</c:v>
                </c:pt>
                <c:pt idx="83">
                  <c:v>43304</c:v>
                </c:pt>
                <c:pt idx="84">
                  <c:v>43305</c:v>
                </c:pt>
                <c:pt idx="85">
                  <c:v>43306</c:v>
                </c:pt>
                <c:pt idx="86">
                  <c:v>43307</c:v>
                </c:pt>
                <c:pt idx="87">
                  <c:v>43308</c:v>
                </c:pt>
                <c:pt idx="88">
                  <c:v>43309</c:v>
                </c:pt>
                <c:pt idx="89">
                  <c:v>43310</c:v>
                </c:pt>
                <c:pt idx="90">
                  <c:v>43311</c:v>
                </c:pt>
                <c:pt idx="91">
                  <c:v>43312</c:v>
                </c:pt>
              </c:numCache>
            </c:numRef>
          </c:cat>
          <c:val>
            <c:numRef>
              <c:f>Sheet1!$E$2:$E$93</c:f>
              <c:numCache>
                <c:formatCode>General</c:formatCode>
                <c:ptCount val="92"/>
                <c:pt idx="0">
                  <c:v>-6.1348940503797001E-4</c:v>
                </c:pt>
                <c:pt idx="1">
                  <c:v>3.5056752500204E-3</c:v>
                </c:pt>
                <c:pt idx="2">
                  <c:v>2.5415254586358001E-3</c:v>
                </c:pt>
                <c:pt idx="3">
                  <c:v>-6.8356533657706001E-3</c:v>
                </c:pt>
                <c:pt idx="4">
                  <c:v>-4.0315583375255997E-3</c:v>
                </c:pt>
                <c:pt idx="5">
                  <c:v>-4.5575975150575999E-3</c:v>
                </c:pt>
                <c:pt idx="6">
                  <c:v>-2.8048032255236998E-3</c:v>
                </c:pt>
                <c:pt idx="7">
                  <c:v>-1.7530511855885E-4</c:v>
                </c:pt>
                <c:pt idx="8">
                  <c:v>1.1219547256207E-2</c:v>
                </c:pt>
                <c:pt idx="9">
                  <c:v>3.1551436729729001E-3</c:v>
                </c:pt>
                <c:pt idx="10">
                  <c:v>1.7528022926654001E-3</c:v>
                </c:pt>
                <c:pt idx="11">
                  <c:v>-1.4898558345384E-3</c:v>
                </c:pt>
                <c:pt idx="12">
                  <c:v>3.9437947894583004E-3</c:v>
                </c:pt>
                <c:pt idx="13">
                  <c:v>1.4898192761581999E-3</c:v>
                </c:pt>
                <c:pt idx="14">
                  <c:v>-1.226891713661E-3</c:v>
                </c:pt>
                <c:pt idx="15">
                  <c:v>1.3671246826474E-2</c:v>
                </c:pt>
                <c:pt idx="16">
                  <c:v>-4.556459350687E-3</c:v>
                </c:pt>
                <c:pt idx="17">
                  <c:v>-1.7525642205252E-3</c:v>
                </c:pt>
                <c:pt idx="18">
                  <c:v>2.6288924038153998E-3</c:v>
                </c:pt>
                <c:pt idx="19">
                  <c:v>-1.1479195054306999E-2</c:v>
                </c:pt>
                <c:pt idx="20">
                  <c:v>3.2425876199757E-3</c:v>
                </c:pt>
                <c:pt idx="21">
                  <c:v>-5.2580796967140002E-4</c:v>
                </c:pt>
                <c:pt idx="22">
                  <c:v>9.3769580972661998E-3</c:v>
                </c:pt>
                <c:pt idx="23">
                  <c:v>-1.8401650189888001E-3</c:v>
                </c:pt>
                <c:pt idx="24">
                  <c:v>-1.1479335880986E-2</c:v>
                </c:pt>
                <c:pt idx="25">
                  <c:v>5.2583147101354002E-3</c:v>
                </c:pt>
                <c:pt idx="26">
                  <c:v>2.2784832312397999E-3</c:v>
                </c:pt>
                <c:pt idx="27">
                  <c:v>1.665007501297E-3</c:v>
                </c:pt>
                <c:pt idx="28">
                  <c:v>3.2423290438195998E-3</c:v>
                </c:pt>
                <c:pt idx="29">
                  <c:v>0</c:v>
                </c:pt>
                <c:pt idx="30">
                  <c:v>-3.7679899613737001E-3</c:v>
                </c:pt>
                <c:pt idx="31">
                  <c:v>-1.0515717053601E-3</c:v>
                </c:pt>
                <c:pt idx="32">
                  <c:v>2.6289569087673001E-3</c:v>
                </c:pt>
                <c:pt idx="33">
                  <c:v>4.9948868132359001E-3</c:v>
                </c:pt>
                <c:pt idx="34">
                  <c:v>3.5050086573713999E-3</c:v>
                </c:pt>
                <c:pt idx="35">
                  <c:v>-1.5771986148691E-3</c:v>
                </c:pt>
                <c:pt idx="36">
                  <c:v>4.4687998906458E-3</c:v>
                </c:pt>
                <c:pt idx="37">
                  <c:v>4.1181217509553003E-3</c:v>
                </c:pt>
                <c:pt idx="38">
                  <c:v>1.3405248549079001E-2</c:v>
                </c:pt>
                <c:pt idx="39">
                  <c:v>6.0446939413770001E-3</c:v>
                </c:pt>
                <c:pt idx="40">
                  <c:v>3.9419534218784E-3</c:v>
                </c:pt>
                <c:pt idx="41">
                  <c:v>1.8395057510832999E-3</c:v>
                </c:pt>
                <c:pt idx="42">
                  <c:v>6.5695425496131998E-3</c:v>
                </c:pt>
                <c:pt idx="43">
                  <c:v>-3.5035258608381999E-4</c:v>
                </c:pt>
                <c:pt idx="44">
                  <c:v>-8.7588453389367E-4</c:v>
                </c:pt>
                <c:pt idx="45">
                  <c:v>4.5546394696298004E-3</c:v>
                </c:pt>
                <c:pt idx="46">
                  <c:v>2.4523864785920002E-3</c:v>
                </c:pt>
                <c:pt idx="47">
                  <c:v>3.1529910060932001E-3</c:v>
                </c:pt>
                <c:pt idx="48">
                  <c:v>3.5032128841163E-3</c:v>
                </c:pt>
                <c:pt idx="49">
                  <c:v>-1.4888133194493999E-3</c:v>
                </c:pt>
                <c:pt idx="50">
                  <c:v>2.1894639491624002E-3</c:v>
                </c:pt>
                <c:pt idx="51">
                  <c:v>1.5851371931862E-2</c:v>
                </c:pt>
                <c:pt idx="52">
                  <c:v>2.4517572970427001E-3</c:v>
                </c:pt>
                <c:pt idx="53">
                  <c:v>7.8804552451435005E-4</c:v>
                </c:pt>
                <c:pt idx="54">
                  <c:v>3.8526366482060999E-3</c:v>
                </c:pt>
                <c:pt idx="55">
                  <c:v>1.4009048093937999E-3</c:v>
                </c:pt>
                <c:pt idx="56">
                  <c:v>7.0044259216291995E-4</c:v>
                </c:pt>
                <c:pt idx="57">
                  <c:v>3.8524072729947002E-3</c:v>
                </c:pt>
                <c:pt idx="58">
                  <c:v>1.138167392905E-3</c:v>
                </c:pt>
                <c:pt idx="59">
                  <c:v>3.8522150236386002E-3</c:v>
                </c:pt>
                <c:pt idx="60">
                  <c:v>3.3267848200559998E-3</c:v>
                </c:pt>
                <c:pt idx="61">
                  <c:v>4.9024671666016003E-3</c:v>
                </c:pt>
                <c:pt idx="62">
                  <c:v>8.3162776691312005E-3</c:v>
                </c:pt>
                <c:pt idx="63">
                  <c:v>4.0264943327091999E-3</c:v>
                </c:pt>
                <c:pt idx="64">
                  <c:v>9.6281857259521001E-4</c:v>
                </c:pt>
                <c:pt idx="65">
                  <c:v>3.8512372099536998E-3</c:v>
                </c:pt>
                <c:pt idx="66">
                  <c:v>4.2011878858747003E-3</c:v>
                </c:pt>
                <c:pt idx="67">
                  <c:v>7.0892067265194E-3</c:v>
                </c:pt>
                <c:pt idx="68">
                  <c:v>5.5134365950416002E-3</c:v>
                </c:pt>
                <c:pt idx="69">
                  <c:v>8.6634941359520993E-3</c:v>
                </c:pt>
                <c:pt idx="70">
                  <c:v>3.3250935182551999E-3</c:v>
                </c:pt>
                <c:pt idx="71">
                  <c:v>2.6249865469439001E-3</c:v>
                </c:pt>
                <c:pt idx="72">
                  <c:v>3.2373984266244001E-3</c:v>
                </c:pt>
                <c:pt idx="73">
                  <c:v>-3.2793784396244998</c:v>
                </c:pt>
                <c:pt idx="74">
                  <c:v>-8.2319491898767E-3</c:v>
                </c:pt>
                <c:pt idx="75">
                  <c:v>1.8093685484703E-4</c:v>
                </c:pt>
                <c:pt idx="76">
                  <c:v>-1.085619164797E-3</c:v>
                </c:pt>
                <c:pt idx="77">
                  <c:v>3.3473620977285002E-3</c:v>
                </c:pt>
                <c:pt idx="78">
                  <c:v>-1.8093243530535E-2</c:v>
                </c:pt>
                <c:pt idx="79">
                  <c:v>-3.4383383777377E-3</c:v>
                </c:pt>
                <c:pt idx="80">
                  <c:v>2.1716568022173001E-3</c:v>
                </c:pt>
                <c:pt idx="81">
                  <c:v>5.4290241057719003E-4</c:v>
                </c:pt>
                <c:pt idx="82">
                  <c:v>2.2620810965120999E-3</c:v>
                </c:pt>
                <c:pt idx="83">
                  <c:v>3.7097290811996001E-3</c:v>
                </c:pt>
                <c:pt idx="84">
                  <c:v>-9.9525624681630993E-4</c:v>
                </c:pt>
                <c:pt idx="85">
                  <c:v>-2.9857984567946E-3</c:v>
                </c:pt>
                <c:pt idx="86">
                  <c:v>4.0716649218828001E-3</c:v>
                </c:pt>
                <c:pt idx="87">
                  <c:v>4.2524546615951E-3</c:v>
                </c:pt>
                <c:pt idx="88">
                  <c:v>4.523695569764E-4</c:v>
                </c:pt>
                <c:pt idx="89">
                  <c:v>1.3571025318104999E-3</c:v>
                </c:pt>
                <c:pt idx="90">
                  <c:v>3.3474741498094002E-3</c:v>
                </c:pt>
                <c:pt idx="91">
                  <c:v>-5.4281547530731996E-4</c:v>
                </c:pt>
              </c:numCache>
            </c:numRef>
          </c:val>
          <c:smooth val="0"/>
          <c:extLst>
            <c:ext xmlns:c16="http://schemas.microsoft.com/office/drawing/2014/chart" uri="{C3380CC4-5D6E-409C-BE32-E72D297353CC}">
              <c16:uniqueId val="{00000003-C1A4-4A99-A024-8AAB2DD38AAE}"/>
            </c:ext>
          </c:extLst>
        </c:ser>
        <c:ser>
          <c:idx val="4"/>
          <c:order val="4"/>
          <c:tx>
            <c:strRef>
              <c:f>Sheet1!$F$1</c:f>
              <c:strCache>
                <c:ptCount val="1"/>
                <c:pt idx="0">
                  <c:v>@FoxNews</c:v>
                </c:pt>
              </c:strCache>
            </c:strRef>
          </c:tx>
          <c:spPr>
            <a:ln w="28575" cap="rnd">
              <a:solidFill>
                <a:schemeClr val="accent5"/>
              </a:solidFill>
              <a:round/>
            </a:ln>
            <a:effectLst/>
          </c:spPr>
          <c:marker>
            <c:symbol val="none"/>
          </c:marker>
          <c:cat>
            <c:numRef>
              <c:f>Sheet1!$A$2:$A$93</c:f>
              <c:numCache>
                <c:formatCode>m/d/yyyy</c:formatCode>
                <c:ptCount val="92"/>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pt idx="31">
                  <c:v>43252</c:v>
                </c:pt>
                <c:pt idx="32">
                  <c:v>43253</c:v>
                </c:pt>
                <c:pt idx="33">
                  <c:v>43254</c:v>
                </c:pt>
                <c:pt idx="34">
                  <c:v>43255</c:v>
                </c:pt>
                <c:pt idx="35">
                  <c:v>43256</c:v>
                </c:pt>
                <c:pt idx="36">
                  <c:v>43257</c:v>
                </c:pt>
                <c:pt idx="37">
                  <c:v>43258</c:v>
                </c:pt>
                <c:pt idx="38">
                  <c:v>43259</c:v>
                </c:pt>
                <c:pt idx="39">
                  <c:v>43260</c:v>
                </c:pt>
                <c:pt idx="40">
                  <c:v>43261</c:v>
                </c:pt>
                <c:pt idx="41">
                  <c:v>43262</c:v>
                </c:pt>
                <c:pt idx="42">
                  <c:v>43263</c:v>
                </c:pt>
                <c:pt idx="43">
                  <c:v>43264</c:v>
                </c:pt>
                <c:pt idx="44">
                  <c:v>43265</c:v>
                </c:pt>
                <c:pt idx="45">
                  <c:v>43266</c:v>
                </c:pt>
                <c:pt idx="46">
                  <c:v>43267</c:v>
                </c:pt>
                <c:pt idx="47">
                  <c:v>43268</c:v>
                </c:pt>
                <c:pt idx="48">
                  <c:v>43269</c:v>
                </c:pt>
                <c:pt idx="49">
                  <c:v>43270</c:v>
                </c:pt>
                <c:pt idx="50">
                  <c:v>43271</c:v>
                </c:pt>
                <c:pt idx="51">
                  <c:v>43272</c:v>
                </c:pt>
                <c:pt idx="52">
                  <c:v>43273</c:v>
                </c:pt>
                <c:pt idx="53">
                  <c:v>43274</c:v>
                </c:pt>
                <c:pt idx="54">
                  <c:v>43275</c:v>
                </c:pt>
                <c:pt idx="55">
                  <c:v>43276</c:v>
                </c:pt>
                <c:pt idx="56">
                  <c:v>43277</c:v>
                </c:pt>
                <c:pt idx="57">
                  <c:v>43278</c:v>
                </c:pt>
                <c:pt idx="58">
                  <c:v>43279</c:v>
                </c:pt>
                <c:pt idx="59">
                  <c:v>43280</c:v>
                </c:pt>
                <c:pt idx="60">
                  <c:v>43281</c:v>
                </c:pt>
                <c:pt idx="61">
                  <c:v>43282</c:v>
                </c:pt>
                <c:pt idx="62">
                  <c:v>43283</c:v>
                </c:pt>
                <c:pt idx="63">
                  <c:v>43284</c:v>
                </c:pt>
                <c:pt idx="64">
                  <c:v>43285</c:v>
                </c:pt>
                <c:pt idx="65">
                  <c:v>43286</c:v>
                </c:pt>
                <c:pt idx="66">
                  <c:v>43287</c:v>
                </c:pt>
                <c:pt idx="67">
                  <c:v>43288</c:v>
                </c:pt>
                <c:pt idx="68">
                  <c:v>43289</c:v>
                </c:pt>
                <c:pt idx="69">
                  <c:v>43290</c:v>
                </c:pt>
                <c:pt idx="70">
                  <c:v>43291</c:v>
                </c:pt>
                <c:pt idx="71">
                  <c:v>43292</c:v>
                </c:pt>
                <c:pt idx="72">
                  <c:v>43293</c:v>
                </c:pt>
                <c:pt idx="73">
                  <c:v>43294</c:v>
                </c:pt>
                <c:pt idx="74">
                  <c:v>43295</c:v>
                </c:pt>
                <c:pt idx="75">
                  <c:v>43296</c:v>
                </c:pt>
                <c:pt idx="76">
                  <c:v>43297</c:v>
                </c:pt>
                <c:pt idx="77">
                  <c:v>43298</c:v>
                </c:pt>
                <c:pt idx="78">
                  <c:v>43299</c:v>
                </c:pt>
                <c:pt idx="79">
                  <c:v>43300</c:v>
                </c:pt>
                <c:pt idx="80">
                  <c:v>43301</c:v>
                </c:pt>
                <c:pt idx="81">
                  <c:v>43302</c:v>
                </c:pt>
                <c:pt idx="82">
                  <c:v>43303</c:v>
                </c:pt>
                <c:pt idx="83">
                  <c:v>43304</c:v>
                </c:pt>
                <c:pt idx="84">
                  <c:v>43305</c:v>
                </c:pt>
                <c:pt idx="85">
                  <c:v>43306</c:v>
                </c:pt>
                <c:pt idx="86">
                  <c:v>43307</c:v>
                </c:pt>
                <c:pt idx="87">
                  <c:v>43308</c:v>
                </c:pt>
                <c:pt idx="88">
                  <c:v>43309</c:v>
                </c:pt>
                <c:pt idx="89">
                  <c:v>43310</c:v>
                </c:pt>
                <c:pt idx="90">
                  <c:v>43311</c:v>
                </c:pt>
                <c:pt idx="91">
                  <c:v>43312</c:v>
                </c:pt>
              </c:numCache>
            </c:numRef>
          </c:cat>
          <c:val>
            <c:numRef>
              <c:f>Sheet1!$F$2:$F$93</c:f>
              <c:numCache>
                <c:formatCode>General</c:formatCode>
                <c:ptCount val="92"/>
                <c:pt idx="0">
                  <c:v>2.1164343060138001E-2</c:v>
                </c:pt>
                <c:pt idx="1">
                  <c:v>1.9588726522355999E-2</c:v>
                </c:pt>
                <c:pt idx="2">
                  <c:v>2.1430615912534999E-2</c:v>
                </c:pt>
                <c:pt idx="3">
                  <c:v>1.4936518953112999E-2</c:v>
                </c:pt>
                <c:pt idx="4">
                  <c:v>-2.1966807072157001E-2</c:v>
                </c:pt>
                <c:pt idx="5">
                  <c:v>1.1313960900477E-2</c:v>
                </c:pt>
                <c:pt idx="6">
                  <c:v>2.1744801284653999E-2</c:v>
                </c:pt>
                <c:pt idx="7">
                  <c:v>2.5396129717306998E-2</c:v>
                </c:pt>
                <c:pt idx="8">
                  <c:v>3.2072062072138002E-2</c:v>
                </c:pt>
                <c:pt idx="9">
                  <c:v>2.8329364420201002E-2</c:v>
                </c:pt>
                <c:pt idx="10">
                  <c:v>3.2175956934978003E-2</c:v>
                </c:pt>
                <c:pt idx="11">
                  <c:v>-1.5424705314758E-2</c:v>
                </c:pt>
                <c:pt idx="12">
                  <c:v>4.6925450320753001E-2</c:v>
                </c:pt>
                <c:pt idx="13">
                  <c:v>3.8773585608186001E-2</c:v>
                </c:pt>
                <c:pt idx="14">
                  <c:v>-5.2694847524114997E-2</c:v>
                </c:pt>
                <c:pt idx="15">
                  <c:v>3.9422975318026E-2</c:v>
                </c:pt>
                <c:pt idx="16">
                  <c:v>8.3740809432171007E-3</c:v>
                </c:pt>
                <c:pt idx="17">
                  <c:v>-3.0152003149196999E-2</c:v>
                </c:pt>
                <c:pt idx="18">
                  <c:v>1.8588238930088E-2</c:v>
                </c:pt>
                <c:pt idx="19">
                  <c:v>3.6816905615493001E-2</c:v>
                </c:pt>
                <c:pt idx="20">
                  <c:v>1.1801471384398E-2</c:v>
                </c:pt>
                <c:pt idx="21">
                  <c:v>1.6992337278367999E-2</c:v>
                </c:pt>
                <c:pt idx="22">
                  <c:v>-1.9322213233657001E-2</c:v>
                </c:pt>
                <c:pt idx="23">
                  <c:v>1.3204758524973E-2</c:v>
                </c:pt>
                <c:pt idx="24">
                  <c:v>-3.9541911321054002E-2</c:v>
                </c:pt>
                <c:pt idx="25">
                  <c:v>1.1713916059521001E-2</c:v>
                </c:pt>
                <c:pt idx="26">
                  <c:v>1.0688465914146E-2</c:v>
                </c:pt>
                <c:pt idx="27">
                  <c:v>1.1638551358464999E-2</c:v>
                </c:pt>
                <c:pt idx="28">
                  <c:v>1.369608564977E-2</c:v>
                </c:pt>
                <c:pt idx="29">
                  <c:v>1.5724846622609E-2</c:v>
                </c:pt>
                <c:pt idx="30">
                  <c:v>1.1382081717306E-2</c:v>
                </c:pt>
                <c:pt idx="31">
                  <c:v>1.7224973930449E-2</c:v>
                </c:pt>
                <c:pt idx="32">
                  <c:v>1.8211713716109999E-2</c:v>
                </c:pt>
                <c:pt idx="33">
                  <c:v>1.6637455149172E-2</c:v>
                </c:pt>
                <c:pt idx="34">
                  <c:v>1.7707893209554001E-2</c:v>
                </c:pt>
                <c:pt idx="35">
                  <c:v>1.5748739975058001E-2</c:v>
                </c:pt>
                <c:pt idx="36">
                  <c:v>1.5355118118464E-2</c:v>
                </c:pt>
                <c:pt idx="37">
                  <c:v>1.5436563962769E-2</c:v>
                </c:pt>
                <c:pt idx="38">
                  <c:v>2.4595259119965001E-2</c:v>
                </c:pt>
                <c:pt idx="39">
                  <c:v>1.3861099828568001E-2</c:v>
                </c:pt>
                <c:pt idx="40">
                  <c:v>1.9258786325692001E-2</c:v>
                </c:pt>
                <c:pt idx="41">
                  <c:v>2.0913169702947002E-2</c:v>
                </c:pt>
                <c:pt idx="42">
                  <c:v>3.644248149577E-2</c:v>
                </c:pt>
                <c:pt idx="43">
                  <c:v>1.5293682503932E-2</c:v>
                </c:pt>
                <c:pt idx="44">
                  <c:v>1.7232747643062998E-2</c:v>
                </c:pt>
                <c:pt idx="45">
                  <c:v>2.0397960471687002E-2</c:v>
                </c:pt>
                <c:pt idx="46">
                  <c:v>1.484503611437E-2</c:v>
                </c:pt>
                <c:pt idx="47">
                  <c:v>1.2082801818297E-2</c:v>
                </c:pt>
                <c:pt idx="48">
                  <c:v>1.6011820202200999E-2</c:v>
                </c:pt>
                <c:pt idx="49">
                  <c:v>2.6399665856932E-2</c:v>
                </c:pt>
                <c:pt idx="50">
                  <c:v>3.061686746424E-2</c:v>
                </c:pt>
                <c:pt idx="51">
                  <c:v>2.6262056437126001E-2</c:v>
                </c:pt>
                <c:pt idx="52">
                  <c:v>2.4367062081426E-2</c:v>
                </c:pt>
                <c:pt idx="53">
                  <c:v>8.2298843918405008E-3</c:v>
                </c:pt>
                <c:pt idx="54">
                  <c:v>1.8423847373707999E-2</c:v>
                </c:pt>
                <c:pt idx="55">
                  <c:v>1.9817713773984998E-2</c:v>
                </c:pt>
                <c:pt idx="56">
                  <c:v>2.1316518181069999E-2</c:v>
                </c:pt>
                <c:pt idx="57">
                  <c:v>2.0972541662268002E-2</c:v>
                </c:pt>
                <c:pt idx="58">
                  <c:v>-2.3977898941890002E-3</c:v>
                </c:pt>
                <c:pt idx="59">
                  <c:v>2.2014575685327002E-2</c:v>
                </c:pt>
                <c:pt idx="60">
                  <c:v>1.7582198027278E-2</c:v>
                </c:pt>
                <c:pt idx="61">
                  <c:v>1.9358706827260999E-2</c:v>
                </c:pt>
                <c:pt idx="62">
                  <c:v>2.2129485960954001E-2</c:v>
                </c:pt>
                <c:pt idx="63">
                  <c:v>2.0812679546884E-2</c:v>
                </c:pt>
                <c:pt idx="64">
                  <c:v>1.3138604833562001E-2</c:v>
                </c:pt>
                <c:pt idx="65">
                  <c:v>1.7254656840162998E-2</c:v>
                </c:pt>
                <c:pt idx="66">
                  <c:v>2.0296421090342999E-2</c:v>
                </c:pt>
                <c:pt idx="67">
                  <c:v>1.6603802931912999E-2</c:v>
                </c:pt>
                <c:pt idx="68">
                  <c:v>2.0561082048326001E-2</c:v>
                </c:pt>
                <c:pt idx="69">
                  <c:v>2.2750252920953E-2</c:v>
                </c:pt>
                <c:pt idx="70">
                  <c:v>2.5765171750046001E-2</c:v>
                </c:pt>
                <c:pt idx="71">
                  <c:v>1.8876271838073E-2</c:v>
                </c:pt>
                <c:pt idx="72">
                  <c:v>-0.90661144137890004</c:v>
                </c:pt>
                <c:pt idx="73">
                  <c:v>-0.56533577878735997</c:v>
                </c:pt>
                <c:pt idx="74">
                  <c:v>1.9497197573516999E-2</c:v>
                </c:pt>
                <c:pt idx="75">
                  <c:v>1.7990006677981001E-2</c:v>
                </c:pt>
                <c:pt idx="76">
                  <c:v>2.3160430455233999E-2</c:v>
                </c:pt>
                <c:pt idx="77">
                  <c:v>3.1710172847458001E-2</c:v>
                </c:pt>
                <c:pt idx="78">
                  <c:v>-1.4572827932656E-3</c:v>
                </c:pt>
                <c:pt idx="79">
                  <c:v>8.9857704108088996E-3</c:v>
                </c:pt>
                <c:pt idx="80">
                  <c:v>1.6158305484354998E-2</c:v>
                </c:pt>
                <c:pt idx="81">
                  <c:v>1.5823805720342001E-2</c:v>
                </c:pt>
                <c:pt idx="82">
                  <c:v>1.5911291820290999E-2</c:v>
                </c:pt>
                <c:pt idx="83">
                  <c:v>2.5221205719843001E-2</c:v>
                </c:pt>
                <c:pt idx="84">
                  <c:v>9.9510095495959003E-3</c:v>
                </c:pt>
                <c:pt idx="85">
                  <c:v>1.9680801128343001E-2</c:v>
                </c:pt>
                <c:pt idx="86">
                  <c:v>2.1548513014903001E-2</c:v>
                </c:pt>
                <c:pt idx="87">
                  <c:v>1.8914102385082E-2</c:v>
                </c:pt>
                <c:pt idx="88">
                  <c:v>1.4680096098729001E-2</c:v>
                </c:pt>
                <c:pt idx="89">
                  <c:v>1.2543376602833001E-2</c:v>
                </c:pt>
                <c:pt idx="90">
                  <c:v>1.400772851427E-2</c:v>
                </c:pt>
                <c:pt idx="91">
                  <c:v>1.3584582784553999E-2</c:v>
                </c:pt>
              </c:numCache>
            </c:numRef>
          </c:val>
          <c:smooth val="0"/>
          <c:extLst>
            <c:ext xmlns:c16="http://schemas.microsoft.com/office/drawing/2014/chart" uri="{C3380CC4-5D6E-409C-BE32-E72D297353CC}">
              <c16:uniqueId val="{00000004-C1A4-4A99-A024-8AAB2DD38AAE}"/>
            </c:ext>
          </c:extLst>
        </c:ser>
        <c:ser>
          <c:idx val="5"/>
          <c:order val="5"/>
          <c:tx>
            <c:strRef>
              <c:f>Sheet1!$G$1</c:f>
              <c:strCache>
                <c:ptCount val="1"/>
                <c:pt idx="0">
                  <c:v>@NPR</c:v>
                </c:pt>
              </c:strCache>
            </c:strRef>
          </c:tx>
          <c:spPr>
            <a:ln w="28575" cap="rnd">
              <a:solidFill>
                <a:schemeClr val="accent6"/>
              </a:solidFill>
              <a:round/>
            </a:ln>
            <a:effectLst/>
          </c:spPr>
          <c:marker>
            <c:symbol val="none"/>
          </c:marker>
          <c:cat>
            <c:numRef>
              <c:f>Sheet1!$A$2:$A$93</c:f>
              <c:numCache>
                <c:formatCode>m/d/yyyy</c:formatCode>
                <c:ptCount val="92"/>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pt idx="31">
                  <c:v>43252</c:v>
                </c:pt>
                <c:pt idx="32">
                  <c:v>43253</c:v>
                </c:pt>
                <c:pt idx="33">
                  <c:v>43254</c:v>
                </c:pt>
                <c:pt idx="34">
                  <c:v>43255</c:v>
                </c:pt>
                <c:pt idx="35">
                  <c:v>43256</c:v>
                </c:pt>
                <c:pt idx="36">
                  <c:v>43257</c:v>
                </c:pt>
                <c:pt idx="37">
                  <c:v>43258</c:v>
                </c:pt>
                <c:pt idx="38">
                  <c:v>43259</c:v>
                </c:pt>
                <c:pt idx="39">
                  <c:v>43260</c:v>
                </c:pt>
                <c:pt idx="40">
                  <c:v>43261</c:v>
                </c:pt>
                <c:pt idx="41">
                  <c:v>43262</c:v>
                </c:pt>
                <c:pt idx="42">
                  <c:v>43263</c:v>
                </c:pt>
                <c:pt idx="43">
                  <c:v>43264</c:v>
                </c:pt>
                <c:pt idx="44">
                  <c:v>43265</c:v>
                </c:pt>
                <c:pt idx="45">
                  <c:v>43266</c:v>
                </c:pt>
                <c:pt idx="46">
                  <c:v>43267</c:v>
                </c:pt>
                <c:pt idx="47">
                  <c:v>43268</c:v>
                </c:pt>
                <c:pt idx="48">
                  <c:v>43269</c:v>
                </c:pt>
                <c:pt idx="49">
                  <c:v>43270</c:v>
                </c:pt>
                <c:pt idx="50">
                  <c:v>43271</c:v>
                </c:pt>
                <c:pt idx="51">
                  <c:v>43272</c:v>
                </c:pt>
                <c:pt idx="52">
                  <c:v>43273</c:v>
                </c:pt>
                <c:pt idx="53">
                  <c:v>43274</c:v>
                </c:pt>
                <c:pt idx="54">
                  <c:v>43275</c:v>
                </c:pt>
                <c:pt idx="55">
                  <c:v>43276</c:v>
                </c:pt>
                <c:pt idx="56">
                  <c:v>43277</c:v>
                </c:pt>
                <c:pt idx="57">
                  <c:v>43278</c:v>
                </c:pt>
                <c:pt idx="58">
                  <c:v>43279</c:v>
                </c:pt>
                <c:pt idx="59">
                  <c:v>43280</c:v>
                </c:pt>
                <c:pt idx="60">
                  <c:v>43281</c:v>
                </c:pt>
                <c:pt idx="61">
                  <c:v>43282</c:v>
                </c:pt>
                <c:pt idx="62">
                  <c:v>43283</c:v>
                </c:pt>
                <c:pt idx="63">
                  <c:v>43284</c:v>
                </c:pt>
                <c:pt idx="64">
                  <c:v>43285</c:v>
                </c:pt>
                <c:pt idx="65">
                  <c:v>43286</c:v>
                </c:pt>
                <c:pt idx="66">
                  <c:v>43287</c:v>
                </c:pt>
                <c:pt idx="67">
                  <c:v>43288</c:v>
                </c:pt>
                <c:pt idx="68">
                  <c:v>43289</c:v>
                </c:pt>
                <c:pt idx="69">
                  <c:v>43290</c:v>
                </c:pt>
                <c:pt idx="70">
                  <c:v>43291</c:v>
                </c:pt>
                <c:pt idx="71">
                  <c:v>43292</c:v>
                </c:pt>
                <c:pt idx="72">
                  <c:v>43293</c:v>
                </c:pt>
                <c:pt idx="73">
                  <c:v>43294</c:v>
                </c:pt>
                <c:pt idx="74">
                  <c:v>43295</c:v>
                </c:pt>
                <c:pt idx="75">
                  <c:v>43296</c:v>
                </c:pt>
                <c:pt idx="76">
                  <c:v>43297</c:v>
                </c:pt>
                <c:pt idx="77">
                  <c:v>43298</c:v>
                </c:pt>
                <c:pt idx="78">
                  <c:v>43299</c:v>
                </c:pt>
                <c:pt idx="79">
                  <c:v>43300</c:v>
                </c:pt>
                <c:pt idx="80">
                  <c:v>43301</c:v>
                </c:pt>
                <c:pt idx="81">
                  <c:v>43302</c:v>
                </c:pt>
                <c:pt idx="82">
                  <c:v>43303</c:v>
                </c:pt>
                <c:pt idx="83">
                  <c:v>43304</c:v>
                </c:pt>
                <c:pt idx="84">
                  <c:v>43305</c:v>
                </c:pt>
                <c:pt idx="85">
                  <c:v>43306</c:v>
                </c:pt>
                <c:pt idx="86">
                  <c:v>43307</c:v>
                </c:pt>
                <c:pt idx="87">
                  <c:v>43308</c:v>
                </c:pt>
                <c:pt idx="88">
                  <c:v>43309</c:v>
                </c:pt>
                <c:pt idx="89">
                  <c:v>43310</c:v>
                </c:pt>
                <c:pt idx="90">
                  <c:v>43311</c:v>
                </c:pt>
                <c:pt idx="91">
                  <c:v>43312</c:v>
                </c:pt>
              </c:numCache>
            </c:numRef>
          </c:cat>
          <c:val>
            <c:numRef>
              <c:f>Sheet1!$G$2:$G$93</c:f>
              <c:numCache>
                <c:formatCode>General</c:formatCode>
                <c:ptCount val="92"/>
                <c:pt idx="0">
                  <c:v>1.1443727690201E-2</c:v>
                </c:pt>
                <c:pt idx="1">
                  <c:v>1.3590357714126E-2</c:v>
                </c:pt>
                <c:pt idx="2">
                  <c:v>1.3946452251894999E-2</c:v>
                </c:pt>
                <c:pt idx="3">
                  <c:v>-6.5745966862707002E-3</c:v>
                </c:pt>
                <c:pt idx="4">
                  <c:v>1.6437572419768E-3</c:v>
                </c:pt>
                <c:pt idx="5">
                  <c:v>4.9709583358133001E-3</c:v>
                </c:pt>
                <c:pt idx="6">
                  <c:v>8.0856902899607997E-3</c:v>
                </c:pt>
                <c:pt idx="7">
                  <c:v>9.4369607048666992E-3</c:v>
                </c:pt>
                <c:pt idx="8">
                  <c:v>1.2152916289068999E-2</c:v>
                </c:pt>
                <c:pt idx="9">
                  <c:v>1.1833408401932E-2</c:v>
                </c:pt>
                <c:pt idx="10">
                  <c:v>1.0401037506804E-2</c:v>
                </c:pt>
                <c:pt idx="11">
                  <c:v>9.9362635065285993E-3</c:v>
                </c:pt>
                <c:pt idx="12">
                  <c:v>1.1524920521101E-2</c:v>
                </c:pt>
                <c:pt idx="13">
                  <c:v>1.3205772021751E-2</c:v>
                </c:pt>
                <c:pt idx="14">
                  <c:v>1.1522070857822E-2</c:v>
                </c:pt>
                <c:pt idx="15">
                  <c:v>2.1743747944143001E-2</c:v>
                </c:pt>
                <c:pt idx="16">
                  <c:v>6.5667201271824996E-3</c:v>
                </c:pt>
                <c:pt idx="17">
                  <c:v>5.4145406761741998E-3</c:v>
                </c:pt>
                <c:pt idx="18">
                  <c:v>1.1238865877969E-2</c:v>
                </c:pt>
                <c:pt idx="19">
                  <c:v>5.1621497415218999E-3</c:v>
                </c:pt>
                <c:pt idx="20">
                  <c:v>1.2203221491646999E-2</c:v>
                </c:pt>
                <c:pt idx="21">
                  <c:v>1.4676487340901E-2</c:v>
                </c:pt>
                <c:pt idx="22">
                  <c:v>1.1855908893692001E-2</c:v>
                </c:pt>
                <c:pt idx="23">
                  <c:v>9.0496432469219998E-3</c:v>
                </c:pt>
                <c:pt idx="24">
                  <c:v>1.6007423211002001E-3</c:v>
                </c:pt>
                <c:pt idx="25">
                  <c:v>9.8821105224765997E-3</c:v>
                </c:pt>
                <c:pt idx="26">
                  <c:v>9.3123405311287995E-3</c:v>
                </c:pt>
                <c:pt idx="27">
                  <c:v>7.2084559817950002E-3</c:v>
                </c:pt>
                <c:pt idx="28">
                  <c:v>1.0289494531888E-2</c:v>
                </c:pt>
                <c:pt idx="29">
                  <c:v>1.1346372757703E-2</c:v>
                </c:pt>
                <c:pt idx="30">
                  <c:v>1.0776508955874E-2</c:v>
                </c:pt>
                <c:pt idx="31">
                  <c:v>1.4159996858623E-2</c:v>
                </c:pt>
                <c:pt idx="32">
                  <c:v>1.0482995074975E-2</c:v>
                </c:pt>
                <c:pt idx="33">
                  <c:v>1.0283625837279001E-2</c:v>
                </c:pt>
                <c:pt idx="34">
                  <c:v>1.0467601781237E-2</c:v>
                </c:pt>
                <c:pt idx="35">
                  <c:v>1.325493144901E-2</c:v>
                </c:pt>
                <c:pt idx="36">
                  <c:v>1.4957720654789E-2</c:v>
                </c:pt>
                <c:pt idx="37">
                  <c:v>1.3607904739382001E-2</c:v>
                </c:pt>
                <c:pt idx="38">
                  <c:v>2.5745823073753001E-2</c:v>
                </c:pt>
                <c:pt idx="39">
                  <c:v>1.1212199930032999E-2</c:v>
                </c:pt>
                <c:pt idx="40">
                  <c:v>9.9828891167758008E-3</c:v>
                </c:pt>
                <c:pt idx="41">
                  <c:v>1.1064584693850001E-2</c:v>
                </c:pt>
                <c:pt idx="42">
                  <c:v>1.387540807694E-2</c:v>
                </c:pt>
                <c:pt idx="43">
                  <c:v>1.1471034054979E-2</c:v>
                </c:pt>
                <c:pt idx="44">
                  <c:v>1.0651395530796E-2</c:v>
                </c:pt>
                <c:pt idx="45">
                  <c:v>1.1389312707107999E-2</c:v>
                </c:pt>
                <c:pt idx="46">
                  <c:v>1.1599149237372E-2</c:v>
                </c:pt>
                <c:pt idx="47">
                  <c:v>1.3656117327027E-2</c:v>
                </c:pt>
                <c:pt idx="48">
                  <c:v>1.3746600288968999E-2</c:v>
                </c:pt>
                <c:pt idx="49">
                  <c:v>1.5142925206876E-2</c:v>
                </c:pt>
                <c:pt idx="50">
                  <c:v>1.9769867661904E-2</c:v>
                </c:pt>
                <c:pt idx="51">
                  <c:v>1.6680413173175E-2</c:v>
                </c:pt>
                <c:pt idx="52">
                  <c:v>1.4449552472574E-2</c:v>
                </c:pt>
                <c:pt idx="53">
                  <c:v>9.5437632956881999E-3</c:v>
                </c:pt>
                <c:pt idx="54">
                  <c:v>1.1651770238690001E-2</c:v>
                </c:pt>
                <c:pt idx="55">
                  <c:v>9.6339951663966007E-3</c:v>
                </c:pt>
                <c:pt idx="56">
                  <c:v>1.1016749808426001E-2</c:v>
                </c:pt>
                <c:pt idx="57">
                  <c:v>5.8635330540535002E-3</c:v>
                </c:pt>
                <c:pt idx="58">
                  <c:v>1.6324699995756999E-2</c:v>
                </c:pt>
                <c:pt idx="59">
                  <c:v>1.1684943877358999E-2</c:v>
                </c:pt>
                <c:pt idx="60">
                  <c:v>9.7472922285629007E-3</c:v>
                </c:pt>
                <c:pt idx="61">
                  <c:v>1.2077561918249E-2</c:v>
                </c:pt>
                <c:pt idx="62">
                  <c:v>1.4565071299711E-2</c:v>
                </c:pt>
                <c:pt idx="63">
                  <c:v>1.2759040451688001E-2</c:v>
                </c:pt>
                <c:pt idx="64">
                  <c:v>2.6712890016094001E-2</c:v>
                </c:pt>
                <c:pt idx="65">
                  <c:v>3.9117549156556998E-2</c:v>
                </c:pt>
                <c:pt idx="66">
                  <c:v>1.4630452787516001E-2</c:v>
                </c:pt>
                <c:pt idx="67">
                  <c:v>2.3218499763933999E-2</c:v>
                </c:pt>
                <c:pt idx="68">
                  <c:v>1.2402245187783999E-2</c:v>
                </c:pt>
                <c:pt idx="69">
                  <c:v>1.3479029588771001E-2</c:v>
                </c:pt>
                <c:pt idx="70">
                  <c:v>1.3805925503225999E-2</c:v>
                </c:pt>
                <c:pt idx="71">
                  <c:v>9.7811339805007995E-3</c:v>
                </c:pt>
                <c:pt idx="72">
                  <c:v>-1.3913353938309001</c:v>
                </c:pt>
                <c:pt idx="73">
                  <c:v>-0.14106733932494001</c:v>
                </c:pt>
                <c:pt idx="74">
                  <c:v>7.5292358626581997E-3</c:v>
                </c:pt>
                <c:pt idx="75">
                  <c:v>1.3455493552309E-2</c:v>
                </c:pt>
                <c:pt idx="76">
                  <c:v>1.2452665190677E-2</c:v>
                </c:pt>
                <c:pt idx="77">
                  <c:v>2.0284774208443001E-2</c:v>
                </c:pt>
                <c:pt idx="78">
                  <c:v>9.0862695259728999E-3</c:v>
                </c:pt>
                <c:pt idx="79">
                  <c:v>8.8453001038221995E-3</c:v>
                </c:pt>
                <c:pt idx="80">
                  <c:v>1.4620801638810001E-2</c:v>
                </c:pt>
                <c:pt idx="81">
                  <c:v>1.1110718375301001E-2</c:v>
                </c:pt>
                <c:pt idx="82">
                  <c:v>1.0922770014476E-2</c:v>
                </c:pt>
                <c:pt idx="83">
                  <c:v>1.2175091416534001E-2</c:v>
                </c:pt>
                <c:pt idx="84">
                  <c:v>8.5735276666270999E-3</c:v>
                </c:pt>
                <c:pt idx="85">
                  <c:v>1.26658678726E-2</c:v>
                </c:pt>
                <c:pt idx="86">
                  <c:v>1.2570948205427E-2</c:v>
                </c:pt>
                <c:pt idx="87">
                  <c:v>1.3742331419182E-2</c:v>
                </c:pt>
                <c:pt idx="88">
                  <c:v>1.1421493491548E-2</c:v>
                </c:pt>
                <c:pt idx="89">
                  <c:v>1.0167566289734E-2</c:v>
                </c:pt>
                <c:pt idx="90">
                  <c:v>9.7534755750719997E-3</c:v>
                </c:pt>
                <c:pt idx="91">
                  <c:v>1.0165541107223E-2</c:v>
                </c:pt>
              </c:numCache>
            </c:numRef>
          </c:val>
          <c:smooth val="0"/>
          <c:extLst>
            <c:ext xmlns:c16="http://schemas.microsoft.com/office/drawing/2014/chart" uri="{C3380CC4-5D6E-409C-BE32-E72D297353CC}">
              <c16:uniqueId val="{00000005-C1A4-4A99-A024-8AAB2DD38AAE}"/>
            </c:ext>
          </c:extLst>
        </c:ser>
        <c:ser>
          <c:idx val="6"/>
          <c:order val="6"/>
          <c:tx>
            <c:strRef>
              <c:f>Sheet1!$H$1</c:f>
              <c:strCache>
                <c:ptCount val="1"/>
                <c:pt idx="0">
                  <c:v>@theskimm</c:v>
                </c:pt>
              </c:strCache>
            </c:strRef>
          </c:tx>
          <c:spPr>
            <a:ln w="28575" cap="rnd">
              <a:solidFill>
                <a:schemeClr val="accent1">
                  <a:lumMod val="60000"/>
                </a:schemeClr>
              </a:solidFill>
              <a:round/>
            </a:ln>
            <a:effectLst/>
          </c:spPr>
          <c:marker>
            <c:symbol val="none"/>
          </c:marker>
          <c:cat>
            <c:numRef>
              <c:f>Sheet1!$A$2:$A$93</c:f>
              <c:numCache>
                <c:formatCode>m/d/yyyy</c:formatCode>
                <c:ptCount val="92"/>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pt idx="31">
                  <c:v>43252</c:v>
                </c:pt>
                <c:pt idx="32">
                  <c:v>43253</c:v>
                </c:pt>
                <c:pt idx="33">
                  <c:v>43254</c:v>
                </c:pt>
                <c:pt idx="34">
                  <c:v>43255</c:v>
                </c:pt>
                <c:pt idx="35">
                  <c:v>43256</c:v>
                </c:pt>
                <c:pt idx="36">
                  <c:v>43257</c:v>
                </c:pt>
                <c:pt idx="37">
                  <c:v>43258</c:v>
                </c:pt>
                <c:pt idx="38">
                  <c:v>43259</c:v>
                </c:pt>
                <c:pt idx="39">
                  <c:v>43260</c:v>
                </c:pt>
                <c:pt idx="40">
                  <c:v>43261</c:v>
                </c:pt>
                <c:pt idx="41">
                  <c:v>43262</c:v>
                </c:pt>
                <c:pt idx="42">
                  <c:v>43263</c:v>
                </c:pt>
                <c:pt idx="43">
                  <c:v>43264</c:v>
                </c:pt>
                <c:pt idx="44">
                  <c:v>43265</c:v>
                </c:pt>
                <c:pt idx="45">
                  <c:v>43266</c:v>
                </c:pt>
                <c:pt idx="46">
                  <c:v>43267</c:v>
                </c:pt>
                <c:pt idx="47">
                  <c:v>43268</c:v>
                </c:pt>
                <c:pt idx="48">
                  <c:v>43269</c:v>
                </c:pt>
                <c:pt idx="49">
                  <c:v>43270</c:v>
                </c:pt>
                <c:pt idx="50">
                  <c:v>43271</c:v>
                </c:pt>
                <c:pt idx="51">
                  <c:v>43272</c:v>
                </c:pt>
                <c:pt idx="52">
                  <c:v>43273</c:v>
                </c:pt>
                <c:pt idx="53">
                  <c:v>43274</c:v>
                </c:pt>
                <c:pt idx="54">
                  <c:v>43275</c:v>
                </c:pt>
                <c:pt idx="55">
                  <c:v>43276</c:v>
                </c:pt>
                <c:pt idx="56">
                  <c:v>43277</c:v>
                </c:pt>
                <c:pt idx="57">
                  <c:v>43278</c:v>
                </c:pt>
                <c:pt idx="58">
                  <c:v>43279</c:v>
                </c:pt>
                <c:pt idx="59">
                  <c:v>43280</c:v>
                </c:pt>
                <c:pt idx="60">
                  <c:v>43281</c:v>
                </c:pt>
                <c:pt idx="61">
                  <c:v>43282</c:v>
                </c:pt>
                <c:pt idx="62">
                  <c:v>43283</c:v>
                </c:pt>
                <c:pt idx="63">
                  <c:v>43284</c:v>
                </c:pt>
                <c:pt idx="64">
                  <c:v>43285</c:v>
                </c:pt>
                <c:pt idx="65">
                  <c:v>43286</c:v>
                </c:pt>
                <c:pt idx="66">
                  <c:v>43287</c:v>
                </c:pt>
                <c:pt idx="67">
                  <c:v>43288</c:v>
                </c:pt>
                <c:pt idx="68">
                  <c:v>43289</c:v>
                </c:pt>
                <c:pt idx="69">
                  <c:v>43290</c:v>
                </c:pt>
                <c:pt idx="70">
                  <c:v>43291</c:v>
                </c:pt>
                <c:pt idx="71">
                  <c:v>43292</c:v>
                </c:pt>
                <c:pt idx="72">
                  <c:v>43293</c:v>
                </c:pt>
                <c:pt idx="73">
                  <c:v>43294</c:v>
                </c:pt>
                <c:pt idx="74">
                  <c:v>43295</c:v>
                </c:pt>
                <c:pt idx="75">
                  <c:v>43296</c:v>
                </c:pt>
                <c:pt idx="76">
                  <c:v>43297</c:v>
                </c:pt>
                <c:pt idx="77">
                  <c:v>43298</c:v>
                </c:pt>
                <c:pt idx="78">
                  <c:v>43299</c:v>
                </c:pt>
                <c:pt idx="79">
                  <c:v>43300</c:v>
                </c:pt>
                <c:pt idx="80">
                  <c:v>43301</c:v>
                </c:pt>
                <c:pt idx="81">
                  <c:v>43302</c:v>
                </c:pt>
                <c:pt idx="82">
                  <c:v>43303</c:v>
                </c:pt>
                <c:pt idx="83">
                  <c:v>43304</c:v>
                </c:pt>
                <c:pt idx="84">
                  <c:v>43305</c:v>
                </c:pt>
                <c:pt idx="85">
                  <c:v>43306</c:v>
                </c:pt>
                <c:pt idx="86">
                  <c:v>43307</c:v>
                </c:pt>
                <c:pt idx="87">
                  <c:v>43308</c:v>
                </c:pt>
                <c:pt idx="88">
                  <c:v>43309</c:v>
                </c:pt>
                <c:pt idx="89">
                  <c:v>43310</c:v>
                </c:pt>
                <c:pt idx="90">
                  <c:v>43311</c:v>
                </c:pt>
                <c:pt idx="91">
                  <c:v>43312</c:v>
                </c:pt>
              </c:numCache>
            </c:numRef>
          </c:cat>
          <c:val>
            <c:numRef>
              <c:f>Sheet1!$H$2:$H$93</c:f>
              <c:numCache>
                <c:formatCode>General</c:formatCode>
                <c:ptCount val="92"/>
                <c:pt idx="88">
                  <c:v>-3.2659059827314998E-3</c:v>
                </c:pt>
                <c:pt idx="89">
                  <c:v>1.6330063238169999E-3</c:v>
                </c:pt>
                <c:pt idx="90">
                  <c:v>1.6329796571558999E-3</c:v>
                </c:pt>
                <c:pt idx="91">
                  <c:v>-8.1647649568287995E-4</c:v>
                </c:pt>
              </c:numCache>
            </c:numRef>
          </c:val>
          <c:smooth val="0"/>
          <c:extLst>
            <c:ext xmlns:c16="http://schemas.microsoft.com/office/drawing/2014/chart" uri="{C3380CC4-5D6E-409C-BE32-E72D297353CC}">
              <c16:uniqueId val="{00000006-C1A4-4A99-A024-8AAB2DD38AAE}"/>
            </c:ext>
          </c:extLst>
        </c:ser>
        <c:ser>
          <c:idx val="7"/>
          <c:order val="7"/>
          <c:tx>
            <c:strRef>
              <c:f>Sheet1!$I$1</c:f>
              <c:strCache>
                <c:ptCount val="1"/>
                <c:pt idx="0">
                  <c:v>@MorningBrew</c:v>
                </c:pt>
              </c:strCache>
            </c:strRef>
          </c:tx>
          <c:spPr>
            <a:ln w="28575" cap="rnd">
              <a:solidFill>
                <a:schemeClr val="accent2">
                  <a:lumMod val="60000"/>
                </a:schemeClr>
              </a:solidFill>
              <a:round/>
            </a:ln>
            <a:effectLst/>
          </c:spPr>
          <c:marker>
            <c:symbol val="none"/>
          </c:marker>
          <c:cat>
            <c:numRef>
              <c:f>Sheet1!$A$2:$A$93</c:f>
              <c:numCache>
                <c:formatCode>m/d/yyyy</c:formatCode>
                <c:ptCount val="92"/>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pt idx="31">
                  <c:v>43252</c:v>
                </c:pt>
                <c:pt idx="32">
                  <c:v>43253</c:v>
                </c:pt>
                <c:pt idx="33">
                  <c:v>43254</c:v>
                </c:pt>
                <c:pt idx="34">
                  <c:v>43255</c:v>
                </c:pt>
                <c:pt idx="35">
                  <c:v>43256</c:v>
                </c:pt>
                <c:pt idx="36">
                  <c:v>43257</c:v>
                </c:pt>
                <c:pt idx="37">
                  <c:v>43258</c:v>
                </c:pt>
                <c:pt idx="38">
                  <c:v>43259</c:v>
                </c:pt>
                <c:pt idx="39">
                  <c:v>43260</c:v>
                </c:pt>
                <c:pt idx="40">
                  <c:v>43261</c:v>
                </c:pt>
                <c:pt idx="41">
                  <c:v>43262</c:v>
                </c:pt>
                <c:pt idx="42">
                  <c:v>43263</c:v>
                </c:pt>
                <c:pt idx="43">
                  <c:v>43264</c:v>
                </c:pt>
                <c:pt idx="44">
                  <c:v>43265</c:v>
                </c:pt>
                <c:pt idx="45">
                  <c:v>43266</c:v>
                </c:pt>
                <c:pt idx="46">
                  <c:v>43267</c:v>
                </c:pt>
                <c:pt idx="47">
                  <c:v>43268</c:v>
                </c:pt>
                <c:pt idx="48">
                  <c:v>43269</c:v>
                </c:pt>
                <c:pt idx="49">
                  <c:v>43270</c:v>
                </c:pt>
                <c:pt idx="50">
                  <c:v>43271</c:v>
                </c:pt>
                <c:pt idx="51">
                  <c:v>43272</c:v>
                </c:pt>
                <c:pt idx="52">
                  <c:v>43273</c:v>
                </c:pt>
                <c:pt idx="53">
                  <c:v>43274</c:v>
                </c:pt>
                <c:pt idx="54">
                  <c:v>43275</c:v>
                </c:pt>
                <c:pt idx="55">
                  <c:v>43276</c:v>
                </c:pt>
                <c:pt idx="56">
                  <c:v>43277</c:v>
                </c:pt>
                <c:pt idx="57">
                  <c:v>43278</c:v>
                </c:pt>
                <c:pt idx="58">
                  <c:v>43279</c:v>
                </c:pt>
                <c:pt idx="59">
                  <c:v>43280</c:v>
                </c:pt>
                <c:pt idx="60">
                  <c:v>43281</c:v>
                </c:pt>
                <c:pt idx="61">
                  <c:v>43282</c:v>
                </c:pt>
                <c:pt idx="62">
                  <c:v>43283</c:v>
                </c:pt>
                <c:pt idx="63">
                  <c:v>43284</c:v>
                </c:pt>
                <c:pt idx="64">
                  <c:v>43285</c:v>
                </c:pt>
                <c:pt idx="65">
                  <c:v>43286</c:v>
                </c:pt>
                <c:pt idx="66">
                  <c:v>43287</c:v>
                </c:pt>
                <c:pt idx="67">
                  <c:v>43288</c:v>
                </c:pt>
                <c:pt idx="68">
                  <c:v>43289</c:v>
                </c:pt>
                <c:pt idx="69">
                  <c:v>43290</c:v>
                </c:pt>
                <c:pt idx="70">
                  <c:v>43291</c:v>
                </c:pt>
                <c:pt idx="71">
                  <c:v>43292</c:v>
                </c:pt>
                <c:pt idx="72">
                  <c:v>43293</c:v>
                </c:pt>
                <c:pt idx="73">
                  <c:v>43294</c:v>
                </c:pt>
                <c:pt idx="74">
                  <c:v>43295</c:v>
                </c:pt>
                <c:pt idx="75">
                  <c:v>43296</c:v>
                </c:pt>
                <c:pt idx="76">
                  <c:v>43297</c:v>
                </c:pt>
                <c:pt idx="77">
                  <c:v>43298</c:v>
                </c:pt>
                <c:pt idx="78">
                  <c:v>43299</c:v>
                </c:pt>
                <c:pt idx="79">
                  <c:v>43300</c:v>
                </c:pt>
                <c:pt idx="80">
                  <c:v>43301</c:v>
                </c:pt>
                <c:pt idx="81">
                  <c:v>43302</c:v>
                </c:pt>
                <c:pt idx="82">
                  <c:v>43303</c:v>
                </c:pt>
                <c:pt idx="83">
                  <c:v>43304</c:v>
                </c:pt>
                <c:pt idx="84">
                  <c:v>43305</c:v>
                </c:pt>
                <c:pt idx="85">
                  <c:v>43306</c:v>
                </c:pt>
                <c:pt idx="86">
                  <c:v>43307</c:v>
                </c:pt>
                <c:pt idx="87">
                  <c:v>43308</c:v>
                </c:pt>
                <c:pt idx="88">
                  <c:v>43309</c:v>
                </c:pt>
                <c:pt idx="89">
                  <c:v>43310</c:v>
                </c:pt>
                <c:pt idx="90">
                  <c:v>43311</c:v>
                </c:pt>
                <c:pt idx="91">
                  <c:v>43312</c:v>
                </c:pt>
              </c:numCache>
            </c:numRef>
          </c:cat>
          <c:val>
            <c:numRef>
              <c:f>Sheet1!$I$2:$I$93</c:f>
              <c:numCache>
                <c:formatCode>General</c:formatCode>
                <c:ptCount val="92"/>
                <c:pt idx="88">
                  <c:v>0.19160146894460001</c:v>
                </c:pt>
                <c:pt idx="89">
                  <c:v>0.27091633466135001</c:v>
                </c:pt>
                <c:pt idx="90">
                  <c:v>0.25429116338206997</c:v>
                </c:pt>
                <c:pt idx="91">
                  <c:v>0.41217501585289001</c:v>
                </c:pt>
              </c:numCache>
            </c:numRef>
          </c:val>
          <c:smooth val="0"/>
          <c:extLst>
            <c:ext xmlns:c16="http://schemas.microsoft.com/office/drawing/2014/chart" uri="{C3380CC4-5D6E-409C-BE32-E72D297353CC}">
              <c16:uniqueId val="{00000007-C1A4-4A99-A024-8AAB2DD38AAE}"/>
            </c:ext>
          </c:extLst>
        </c:ser>
        <c:dLbls>
          <c:showLegendKey val="0"/>
          <c:showVal val="0"/>
          <c:showCatName val="0"/>
          <c:showSerName val="0"/>
          <c:showPercent val="0"/>
          <c:showBubbleSize val="0"/>
        </c:dLbls>
        <c:smooth val="0"/>
        <c:axId val="551468480"/>
        <c:axId val="551465200"/>
      </c:lineChart>
      <c:dateAx>
        <c:axId val="5514684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51465200"/>
        <c:crosses val="autoZero"/>
        <c:auto val="1"/>
        <c:lblOffset val="100"/>
        <c:baseTimeUnit val="days"/>
      </c:dateAx>
      <c:valAx>
        <c:axId val="5514652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514684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Retweets</c:v>
                </c:pt>
              </c:strCache>
            </c:strRef>
          </c:tx>
          <c:spPr>
            <a:solidFill>
              <a:schemeClr val="accent1"/>
            </a:solidFill>
            <a:ln>
              <a:noFill/>
            </a:ln>
            <a:effectLst/>
          </c:spPr>
          <c:invertIfNegative val="0"/>
          <c:cat>
            <c:strRef>
              <c:f>Sheet1!$A$2:$A$9</c:f>
              <c:strCache>
                <c:ptCount val="8"/>
                <c:pt idx="0">
                  <c:v>@nytimes</c:v>
                </c:pt>
                <c:pt idx="1">
                  <c:v>@CNN</c:v>
                </c:pt>
                <c:pt idx="2">
                  <c:v>@googlenews</c:v>
                </c:pt>
                <c:pt idx="3">
                  <c:v>@YahooNews</c:v>
                </c:pt>
                <c:pt idx="4">
                  <c:v>@FoxNews</c:v>
                </c:pt>
                <c:pt idx="5">
                  <c:v>@NPR</c:v>
                </c:pt>
                <c:pt idx="6">
                  <c:v>@theskimm</c:v>
                </c:pt>
                <c:pt idx="7">
                  <c:v>@MorningBrew</c:v>
                </c:pt>
              </c:strCache>
            </c:strRef>
          </c:cat>
          <c:val>
            <c:numRef>
              <c:f>Sheet1!$B$2:$B$9</c:f>
              <c:numCache>
                <c:formatCode>General</c:formatCode>
                <c:ptCount val="8"/>
                <c:pt idx="0">
                  <c:v>1610821</c:v>
                </c:pt>
                <c:pt idx="1">
                  <c:v>3460374</c:v>
                </c:pt>
                <c:pt idx="2">
                  <c:v>634</c:v>
                </c:pt>
                <c:pt idx="3">
                  <c:v>49646</c:v>
                </c:pt>
                <c:pt idx="4">
                  <c:v>5657504</c:v>
                </c:pt>
                <c:pt idx="5">
                  <c:v>650382</c:v>
                </c:pt>
                <c:pt idx="6">
                  <c:v>1873</c:v>
                </c:pt>
                <c:pt idx="7">
                  <c:v>135</c:v>
                </c:pt>
              </c:numCache>
            </c:numRef>
          </c:val>
          <c:extLst>
            <c:ext xmlns:c16="http://schemas.microsoft.com/office/drawing/2014/chart" uri="{C3380CC4-5D6E-409C-BE32-E72D297353CC}">
              <c16:uniqueId val="{00000000-7B5D-4F3E-BA60-67FAFA7EB12C}"/>
            </c:ext>
          </c:extLst>
        </c:ser>
        <c:ser>
          <c:idx val="1"/>
          <c:order val="1"/>
          <c:tx>
            <c:strRef>
              <c:f>Sheet1!$C$1</c:f>
              <c:strCache>
                <c:ptCount val="1"/>
                <c:pt idx="0">
                  <c:v>Likes</c:v>
                </c:pt>
              </c:strCache>
            </c:strRef>
          </c:tx>
          <c:spPr>
            <a:solidFill>
              <a:schemeClr val="accent2"/>
            </a:solidFill>
            <a:ln>
              <a:noFill/>
            </a:ln>
            <a:effectLst/>
          </c:spPr>
          <c:invertIfNegative val="0"/>
          <c:cat>
            <c:strRef>
              <c:f>Sheet1!$A$2:$A$9</c:f>
              <c:strCache>
                <c:ptCount val="8"/>
                <c:pt idx="0">
                  <c:v>@nytimes</c:v>
                </c:pt>
                <c:pt idx="1">
                  <c:v>@CNN</c:v>
                </c:pt>
                <c:pt idx="2">
                  <c:v>@googlenews</c:v>
                </c:pt>
                <c:pt idx="3">
                  <c:v>@YahooNews</c:v>
                </c:pt>
                <c:pt idx="4">
                  <c:v>@FoxNews</c:v>
                </c:pt>
                <c:pt idx="5">
                  <c:v>@NPR</c:v>
                </c:pt>
                <c:pt idx="6">
                  <c:v>@theskimm</c:v>
                </c:pt>
                <c:pt idx="7">
                  <c:v>@MorningBrew</c:v>
                </c:pt>
              </c:strCache>
            </c:strRef>
          </c:cat>
          <c:val>
            <c:numRef>
              <c:f>Sheet1!$C$2:$C$9</c:f>
              <c:numCache>
                <c:formatCode>General</c:formatCode>
                <c:ptCount val="8"/>
                <c:pt idx="0">
                  <c:v>3841569</c:v>
                </c:pt>
                <c:pt idx="1">
                  <c:v>10001952</c:v>
                </c:pt>
                <c:pt idx="2">
                  <c:v>2486</c:v>
                </c:pt>
                <c:pt idx="3">
                  <c:v>69387</c:v>
                </c:pt>
                <c:pt idx="4">
                  <c:v>18846019</c:v>
                </c:pt>
                <c:pt idx="5">
                  <c:v>1451901</c:v>
                </c:pt>
                <c:pt idx="6">
                  <c:v>8294</c:v>
                </c:pt>
                <c:pt idx="7">
                  <c:v>374</c:v>
                </c:pt>
              </c:numCache>
            </c:numRef>
          </c:val>
          <c:extLst>
            <c:ext xmlns:c16="http://schemas.microsoft.com/office/drawing/2014/chart" uri="{C3380CC4-5D6E-409C-BE32-E72D297353CC}">
              <c16:uniqueId val="{00000001-7B5D-4F3E-BA60-67FAFA7EB12C}"/>
            </c:ext>
          </c:extLst>
        </c:ser>
        <c:ser>
          <c:idx val="2"/>
          <c:order val="2"/>
          <c:tx>
            <c:strRef>
              <c:f>Sheet1!$D$1</c:f>
              <c:strCache>
                <c:ptCount val="1"/>
                <c:pt idx="0">
                  <c:v>Replies</c:v>
                </c:pt>
              </c:strCache>
            </c:strRef>
          </c:tx>
          <c:spPr>
            <a:solidFill>
              <a:schemeClr val="accent3"/>
            </a:solidFill>
            <a:ln>
              <a:noFill/>
            </a:ln>
            <a:effectLst/>
          </c:spPr>
          <c:invertIfNegative val="0"/>
          <c:cat>
            <c:strRef>
              <c:f>Sheet1!$A$2:$A$9</c:f>
              <c:strCache>
                <c:ptCount val="8"/>
                <c:pt idx="0">
                  <c:v>@nytimes</c:v>
                </c:pt>
                <c:pt idx="1">
                  <c:v>@CNN</c:v>
                </c:pt>
                <c:pt idx="2">
                  <c:v>@googlenews</c:v>
                </c:pt>
                <c:pt idx="3">
                  <c:v>@YahooNews</c:v>
                </c:pt>
                <c:pt idx="4">
                  <c:v>@FoxNews</c:v>
                </c:pt>
                <c:pt idx="5">
                  <c:v>@NPR</c:v>
                </c:pt>
                <c:pt idx="6">
                  <c:v>@theskimm</c:v>
                </c:pt>
                <c:pt idx="7">
                  <c:v>@MorningBrew</c:v>
                </c:pt>
              </c:strCache>
            </c:strRef>
          </c:cat>
          <c:val>
            <c:numRef>
              <c:f>Sheet1!$D$2:$D$9</c:f>
              <c:numCache>
                <c:formatCode>General</c:formatCode>
                <c:ptCount val="8"/>
                <c:pt idx="0">
                  <c:v>275028</c:v>
                </c:pt>
                <c:pt idx="1">
                  <c:v>612096</c:v>
                </c:pt>
                <c:pt idx="2">
                  <c:v>266</c:v>
                </c:pt>
                <c:pt idx="3">
                  <c:v>19775</c:v>
                </c:pt>
                <c:pt idx="4">
                  <c:v>1036596</c:v>
                </c:pt>
                <c:pt idx="5">
                  <c:v>108318</c:v>
                </c:pt>
                <c:pt idx="6">
                  <c:v>69</c:v>
                </c:pt>
                <c:pt idx="7">
                  <c:v>1</c:v>
                </c:pt>
              </c:numCache>
            </c:numRef>
          </c:val>
          <c:extLst>
            <c:ext xmlns:c16="http://schemas.microsoft.com/office/drawing/2014/chart" uri="{C3380CC4-5D6E-409C-BE32-E72D297353CC}">
              <c16:uniqueId val="{00000002-7B5D-4F3E-BA60-67FAFA7EB12C}"/>
            </c:ext>
          </c:extLst>
        </c:ser>
        <c:dLbls>
          <c:showLegendKey val="0"/>
          <c:showVal val="0"/>
          <c:showCatName val="0"/>
          <c:showSerName val="0"/>
          <c:showPercent val="0"/>
          <c:showBubbleSize val="0"/>
        </c:dLbls>
        <c:gapWidth val="150"/>
        <c:overlap val="100"/>
        <c:axId val="551478648"/>
        <c:axId val="551476024"/>
      </c:barChart>
      <c:catAx>
        <c:axId val="5514786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51476024"/>
        <c:crosses val="autoZero"/>
        <c:auto val="1"/>
        <c:lblAlgn val="ctr"/>
        <c:lblOffset val="100"/>
        <c:noMultiLvlLbl val="0"/>
      </c:catAx>
      <c:valAx>
        <c:axId val="55147602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514786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@nytimes</c:v>
                </c:pt>
              </c:strCache>
            </c:strRef>
          </c:tx>
          <c:spPr>
            <a:ln w="28575" cap="rnd">
              <a:solidFill>
                <a:schemeClr val="accent1"/>
              </a:solidFill>
              <a:round/>
            </a:ln>
            <a:effectLst/>
          </c:spPr>
          <c:marker>
            <c:symbol val="none"/>
          </c:marker>
          <c:cat>
            <c:numRef>
              <c:f>Sheet1!$A$2:$A$93</c:f>
              <c:numCache>
                <c:formatCode>m/d/yyyy</c:formatCode>
                <c:ptCount val="92"/>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pt idx="31">
                  <c:v>43252</c:v>
                </c:pt>
                <c:pt idx="32">
                  <c:v>43253</c:v>
                </c:pt>
                <c:pt idx="33">
                  <c:v>43254</c:v>
                </c:pt>
                <c:pt idx="34">
                  <c:v>43255</c:v>
                </c:pt>
                <c:pt idx="35">
                  <c:v>43256</c:v>
                </c:pt>
                <c:pt idx="36">
                  <c:v>43257</c:v>
                </c:pt>
                <c:pt idx="37">
                  <c:v>43258</c:v>
                </c:pt>
                <c:pt idx="38">
                  <c:v>43259</c:v>
                </c:pt>
                <c:pt idx="39">
                  <c:v>43260</c:v>
                </c:pt>
                <c:pt idx="40">
                  <c:v>43261</c:v>
                </c:pt>
                <c:pt idx="41">
                  <c:v>43262</c:v>
                </c:pt>
                <c:pt idx="42">
                  <c:v>43263</c:v>
                </c:pt>
                <c:pt idx="43">
                  <c:v>43264</c:v>
                </c:pt>
                <c:pt idx="44">
                  <c:v>43265</c:v>
                </c:pt>
                <c:pt idx="45">
                  <c:v>43266</c:v>
                </c:pt>
                <c:pt idx="46">
                  <c:v>43267</c:v>
                </c:pt>
                <c:pt idx="47">
                  <c:v>43268</c:v>
                </c:pt>
                <c:pt idx="48">
                  <c:v>43269</c:v>
                </c:pt>
                <c:pt idx="49">
                  <c:v>43270</c:v>
                </c:pt>
                <c:pt idx="50">
                  <c:v>43271</c:v>
                </c:pt>
                <c:pt idx="51">
                  <c:v>43272</c:v>
                </c:pt>
                <c:pt idx="52">
                  <c:v>43273</c:v>
                </c:pt>
                <c:pt idx="53">
                  <c:v>43274</c:v>
                </c:pt>
                <c:pt idx="54">
                  <c:v>43275</c:v>
                </c:pt>
                <c:pt idx="55">
                  <c:v>43276</c:v>
                </c:pt>
                <c:pt idx="56">
                  <c:v>43277</c:v>
                </c:pt>
                <c:pt idx="57">
                  <c:v>43278</c:v>
                </c:pt>
                <c:pt idx="58">
                  <c:v>43279</c:v>
                </c:pt>
                <c:pt idx="59">
                  <c:v>43280</c:v>
                </c:pt>
                <c:pt idx="60">
                  <c:v>43281</c:v>
                </c:pt>
                <c:pt idx="61">
                  <c:v>43282</c:v>
                </c:pt>
                <c:pt idx="62">
                  <c:v>43283</c:v>
                </c:pt>
                <c:pt idx="63">
                  <c:v>43284</c:v>
                </c:pt>
                <c:pt idx="64">
                  <c:v>43285</c:v>
                </c:pt>
                <c:pt idx="65">
                  <c:v>43286</c:v>
                </c:pt>
                <c:pt idx="66">
                  <c:v>43287</c:v>
                </c:pt>
                <c:pt idx="67">
                  <c:v>43288</c:v>
                </c:pt>
                <c:pt idx="68">
                  <c:v>43289</c:v>
                </c:pt>
                <c:pt idx="69">
                  <c:v>43290</c:v>
                </c:pt>
                <c:pt idx="70">
                  <c:v>43291</c:v>
                </c:pt>
                <c:pt idx="71">
                  <c:v>43292</c:v>
                </c:pt>
                <c:pt idx="72">
                  <c:v>43293</c:v>
                </c:pt>
                <c:pt idx="73">
                  <c:v>43294</c:v>
                </c:pt>
                <c:pt idx="74">
                  <c:v>43295</c:v>
                </c:pt>
                <c:pt idx="75">
                  <c:v>43296</c:v>
                </c:pt>
                <c:pt idx="76">
                  <c:v>43297</c:v>
                </c:pt>
                <c:pt idx="77">
                  <c:v>43298</c:v>
                </c:pt>
                <c:pt idx="78">
                  <c:v>43299</c:v>
                </c:pt>
                <c:pt idx="79">
                  <c:v>43300</c:v>
                </c:pt>
                <c:pt idx="80">
                  <c:v>43301</c:v>
                </c:pt>
                <c:pt idx="81">
                  <c:v>43302</c:v>
                </c:pt>
                <c:pt idx="82">
                  <c:v>43303</c:v>
                </c:pt>
                <c:pt idx="83">
                  <c:v>43304</c:v>
                </c:pt>
                <c:pt idx="84">
                  <c:v>43305</c:v>
                </c:pt>
                <c:pt idx="85">
                  <c:v>43306</c:v>
                </c:pt>
                <c:pt idx="86">
                  <c:v>43307</c:v>
                </c:pt>
                <c:pt idx="87">
                  <c:v>43308</c:v>
                </c:pt>
                <c:pt idx="88">
                  <c:v>43309</c:v>
                </c:pt>
                <c:pt idx="89">
                  <c:v>43310</c:v>
                </c:pt>
                <c:pt idx="90">
                  <c:v>43311</c:v>
                </c:pt>
                <c:pt idx="91">
                  <c:v>43312</c:v>
                </c:pt>
              </c:numCache>
            </c:numRef>
          </c:cat>
          <c:val>
            <c:numRef>
              <c:f>Sheet1!$B$2:$B$93</c:f>
              <c:numCache>
                <c:formatCode>General</c:formatCode>
                <c:ptCount val="92"/>
                <c:pt idx="0">
                  <c:v>14365</c:v>
                </c:pt>
                <c:pt idx="1">
                  <c:v>15308</c:v>
                </c:pt>
                <c:pt idx="2">
                  <c:v>18291</c:v>
                </c:pt>
                <c:pt idx="3">
                  <c:v>13071</c:v>
                </c:pt>
                <c:pt idx="4">
                  <c:v>9841</c:v>
                </c:pt>
                <c:pt idx="5">
                  <c:v>8126</c:v>
                </c:pt>
                <c:pt idx="6">
                  <c:v>10006</c:v>
                </c:pt>
                <c:pt idx="7">
                  <c:v>18501</c:v>
                </c:pt>
                <c:pt idx="8">
                  <c:v>13639</c:v>
                </c:pt>
                <c:pt idx="9">
                  <c:v>13846</c:v>
                </c:pt>
                <c:pt idx="10">
                  <c:v>13442</c:v>
                </c:pt>
                <c:pt idx="11">
                  <c:v>11609</c:v>
                </c:pt>
                <c:pt idx="12">
                  <c:v>10828</c:v>
                </c:pt>
                <c:pt idx="13">
                  <c:v>14419</c:v>
                </c:pt>
                <c:pt idx="14">
                  <c:v>13826</c:v>
                </c:pt>
                <c:pt idx="15">
                  <c:v>12500</c:v>
                </c:pt>
                <c:pt idx="16">
                  <c:v>20169</c:v>
                </c:pt>
                <c:pt idx="17">
                  <c:v>15586</c:v>
                </c:pt>
                <c:pt idx="18">
                  <c:v>13101</c:v>
                </c:pt>
                <c:pt idx="19">
                  <c:v>24729</c:v>
                </c:pt>
                <c:pt idx="20">
                  <c:v>12108</c:v>
                </c:pt>
                <c:pt idx="21">
                  <c:v>19258</c:v>
                </c:pt>
                <c:pt idx="22">
                  <c:v>17364</c:v>
                </c:pt>
                <c:pt idx="23">
                  <c:v>15627</c:v>
                </c:pt>
                <c:pt idx="24">
                  <c:v>10839</c:v>
                </c:pt>
                <c:pt idx="25">
                  <c:v>33306</c:v>
                </c:pt>
                <c:pt idx="26">
                  <c:v>19356</c:v>
                </c:pt>
                <c:pt idx="27">
                  <c:v>11624</c:v>
                </c:pt>
                <c:pt idx="28">
                  <c:v>10690</c:v>
                </c:pt>
                <c:pt idx="29">
                  <c:v>34213</c:v>
                </c:pt>
                <c:pt idx="30">
                  <c:v>19244</c:v>
                </c:pt>
                <c:pt idx="31">
                  <c:v>14465</c:v>
                </c:pt>
                <c:pt idx="32">
                  <c:v>27446</c:v>
                </c:pt>
                <c:pt idx="33">
                  <c:v>15894</c:v>
                </c:pt>
                <c:pt idx="34">
                  <c:v>10564</c:v>
                </c:pt>
                <c:pt idx="35">
                  <c:v>12111</c:v>
                </c:pt>
                <c:pt idx="36">
                  <c:v>10143</c:v>
                </c:pt>
                <c:pt idx="37">
                  <c:v>7722</c:v>
                </c:pt>
                <c:pt idx="38">
                  <c:v>8457</c:v>
                </c:pt>
                <c:pt idx="39">
                  <c:v>6534</c:v>
                </c:pt>
                <c:pt idx="40">
                  <c:v>12550</c:v>
                </c:pt>
                <c:pt idx="41">
                  <c:v>9058</c:v>
                </c:pt>
                <c:pt idx="42">
                  <c:v>9623</c:v>
                </c:pt>
                <c:pt idx="43">
                  <c:v>7917</c:v>
                </c:pt>
                <c:pt idx="44">
                  <c:v>7654</c:v>
                </c:pt>
                <c:pt idx="45">
                  <c:v>7834</c:v>
                </c:pt>
                <c:pt idx="46">
                  <c:v>9956</c:v>
                </c:pt>
                <c:pt idx="47">
                  <c:v>7326</c:v>
                </c:pt>
                <c:pt idx="48">
                  <c:v>9046</c:v>
                </c:pt>
                <c:pt idx="49">
                  <c:v>14830</c:v>
                </c:pt>
                <c:pt idx="50">
                  <c:v>17879</c:v>
                </c:pt>
                <c:pt idx="51">
                  <c:v>12431</c:v>
                </c:pt>
                <c:pt idx="52">
                  <c:v>6902</c:v>
                </c:pt>
                <c:pt idx="53">
                  <c:v>5223</c:v>
                </c:pt>
                <c:pt idx="54">
                  <c:v>10619</c:v>
                </c:pt>
                <c:pt idx="55">
                  <c:v>11409</c:v>
                </c:pt>
                <c:pt idx="56">
                  <c:v>14111</c:v>
                </c:pt>
                <c:pt idx="57">
                  <c:v>13039</c:v>
                </c:pt>
                <c:pt idx="58">
                  <c:v>11673</c:v>
                </c:pt>
                <c:pt idx="59">
                  <c:v>9199</c:v>
                </c:pt>
                <c:pt idx="60">
                  <c:v>5989</c:v>
                </c:pt>
                <c:pt idx="61">
                  <c:v>7218</c:v>
                </c:pt>
                <c:pt idx="62">
                  <c:v>12422</c:v>
                </c:pt>
                <c:pt idx="63">
                  <c:v>10606</c:v>
                </c:pt>
                <c:pt idx="64">
                  <c:v>8943</c:v>
                </c:pt>
                <c:pt idx="65">
                  <c:v>10648</c:v>
                </c:pt>
                <c:pt idx="66">
                  <c:v>10444</c:v>
                </c:pt>
                <c:pt idx="67">
                  <c:v>8944</c:v>
                </c:pt>
                <c:pt idx="68">
                  <c:v>9889</c:v>
                </c:pt>
                <c:pt idx="69">
                  <c:v>11605</c:v>
                </c:pt>
                <c:pt idx="70">
                  <c:v>12172</c:v>
                </c:pt>
                <c:pt idx="71">
                  <c:v>12391</c:v>
                </c:pt>
                <c:pt idx="72">
                  <c:v>6670</c:v>
                </c:pt>
                <c:pt idx="73">
                  <c:v>10036</c:v>
                </c:pt>
                <c:pt idx="74">
                  <c:v>9869</c:v>
                </c:pt>
                <c:pt idx="75">
                  <c:v>11335</c:v>
                </c:pt>
                <c:pt idx="76">
                  <c:v>8184</c:v>
                </c:pt>
                <c:pt idx="77">
                  <c:v>3679</c:v>
                </c:pt>
                <c:pt idx="78">
                  <c:v>8458</c:v>
                </c:pt>
                <c:pt idx="79">
                  <c:v>10976</c:v>
                </c:pt>
                <c:pt idx="80">
                  <c:v>10461</c:v>
                </c:pt>
                <c:pt idx="81">
                  <c:v>7743</c:v>
                </c:pt>
                <c:pt idx="82">
                  <c:v>6782</c:v>
                </c:pt>
                <c:pt idx="83">
                  <c:v>7787</c:v>
                </c:pt>
                <c:pt idx="84">
                  <c:v>5092</c:v>
                </c:pt>
                <c:pt idx="85">
                  <c:v>9640</c:v>
                </c:pt>
                <c:pt idx="86">
                  <c:v>11697</c:v>
                </c:pt>
                <c:pt idx="87">
                  <c:v>10962</c:v>
                </c:pt>
                <c:pt idx="88">
                  <c:v>11560</c:v>
                </c:pt>
                <c:pt idx="89">
                  <c:v>15491</c:v>
                </c:pt>
                <c:pt idx="90">
                  <c:v>11540</c:v>
                </c:pt>
                <c:pt idx="91">
                  <c:v>7667</c:v>
                </c:pt>
              </c:numCache>
            </c:numRef>
          </c:val>
          <c:smooth val="0"/>
          <c:extLst>
            <c:ext xmlns:c16="http://schemas.microsoft.com/office/drawing/2014/chart" uri="{C3380CC4-5D6E-409C-BE32-E72D297353CC}">
              <c16:uniqueId val="{00000000-983E-4E5A-891D-A130C73985FF}"/>
            </c:ext>
          </c:extLst>
        </c:ser>
        <c:ser>
          <c:idx val="1"/>
          <c:order val="1"/>
          <c:tx>
            <c:strRef>
              <c:f>Sheet1!$C$1</c:f>
              <c:strCache>
                <c:ptCount val="1"/>
                <c:pt idx="0">
                  <c:v>@CNN</c:v>
                </c:pt>
              </c:strCache>
            </c:strRef>
          </c:tx>
          <c:spPr>
            <a:ln w="28575" cap="rnd">
              <a:solidFill>
                <a:schemeClr val="accent2"/>
              </a:solidFill>
              <a:round/>
            </a:ln>
            <a:effectLst/>
          </c:spPr>
          <c:marker>
            <c:symbol val="none"/>
          </c:marker>
          <c:cat>
            <c:numRef>
              <c:f>Sheet1!$A$2:$A$93</c:f>
              <c:numCache>
                <c:formatCode>m/d/yyyy</c:formatCode>
                <c:ptCount val="92"/>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pt idx="31">
                  <c:v>43252</c:v>
                </c:pt>
                <c:pt idx="32">
                  <c:v>43253</c:v>
                </c:pt>
                <c:pt idx="33">
                  <c:v>43254</c:v>
                </c:pt>
                <c:pt idx="34">
                  <c:v>43255</c:v>
                </c:pt>
                <c:pt idx="35">
                  <c:v>43256</c:v>
                </c:pt>
                <c:pt idx="36">
                  <c:v>43257</c:v>
                </c:pt>
                <c:pt idx="37">
                  <c:v>43258</c:v>
                </c:pt>
                <c:pt idx="38">
                  <c:v>43259</c:v>
                </c:pt>
                <c:pt idx="39">
                  <c:v>43260</c:v>
                </c:pt>
                <c:pt idx="40">
                  <c:v>43261</c:v>
                </c:pt>
                <c:pt idx="41">
                  <c:v>43262</c:v>
                </c:pt>
                <c:pt idx="42">
                  <c:v>43263</c:v>
                </c:pt>
                <c:pt idx="43">
                  <c:v>43264</c:v>
                </c:pt>
                <c:pt idx="44">
                  <c:v>43265</c:v>
                </c:pt>
                <c:pt idx="45">
                  <c:v>43266</c:v>
                </c:pt>
                <c:pt idx="46">
                  <c:v>43267</c:v>
                </c:pt>
                <c:pt idx="47">
                  <c:v>43268</c:v>
                </c:pt>
                <c:pt idx="48">
                  <c:v>43269</c:v>
                </c:pt>
                <c:pt idx="49">
                  <c:v>43270</c:v>
                </c:pt>
                <c:pt idx="50">
                  <c:v>43271</c:v>
                </c:pt>
                <c:pt idx="51">
                  <c:v>43272</c:v>
                </c:pt>
                <c:pt idx="52">
                  <c:v>43273</c:v>
                </c:pt>
                <c:pt idx="53">
                  <c:v>43274</c:v>
                </c:pt>
                <c:pt idx="54">
                  <c:v>43275</c:v>
                </c:pt>
                <c:pt idx="55">
                  <c:v>43276</c:v>
                </c:pt>
                <c:pt idx="56">
                  <c:v>43277</c:v>
                </c:pt>
                <c:pt idx="57">
                  <c:v>43278</c:v>
                </c:pt>
                <c:pt idx="58">
                  <c:v>43279</c:v>
                </c:pt>
                <c:pt idx="59">
                  <c:v>43280</c:v>
                </c:pt>
                <c:pt idx="60">
                  <c:v>43281</c:v>
                </c:pt>
                <c:pt idx="61">
                  <c:v>43282</c:v>
                </c:pt>
                <c:pt idx="62">
                  <c:v>43283</c:v>
                </c:pt>
                <c:pt idx="63">
                  <c:v>43284</c:v>
                </c:pt>
                <c:pt idx="64">
                  <c:v>43285</c:v>
                </c:pt>
                <c:pt idx="65">
                  <c:v>43286</c:v>
                </c:pt>
                <c:pt idx="66">
                  <c:v>43287</c:v>
                </c:pt>
                <c:pt idx="67">
                  <c:v>43288</c:v>
                </c:pt>
                <c:pt idx="68">
                  <c:v>43289</c:v>
                </c:pt>
                <c:pt idx="69">
                  <c:v>43290</c:v>
                </c:pt>
                <c:pt idx="70">
                  <c:v>43291</c:v>
                </c:pt>
                <c:pt idx="71">
                  <c:v>43292</c:v>
                </c:pt>
                <c:pt idx="72">
                  <c:v>43293</c:v>
                </c:pt>
                <c:pt idx="73">
                  <c:v>43294</c:v>
                </c:pt>
                <c:pt idx="74">
                  <c:v>43295</c:v>
                </c:pt>
                <c:pt idx="75">
                  <c:v>43296</c:v>
                </c:pt>
                <c:pt idx="76">
                  <c:v>43297</c:v>
                </c:pt>
                <c:pt idx="77">
                  <c:v>43298</c:v>
                </c:pt>
                <c:pt idx="78">
                  <c:v>43299</c:v>
                </c:pt>
                <c:pt idx="79">
                  <c:v>43300</c:v>
                </c:pt>
                <c:pt idx="80">
                  <c:v>43301</c:v>
                </c:pt>
                <c:pt idx="81">
                  <c:v>43302</c:v>
                </c:pt>
                <c:pt idx="82">
                  <c:v>43303</c:v>
                </c:pt>
                <c:pt idx="83">
                  <c:v>43304</c:v>
                </c:pt>
                <c:pt idx="84">
                  <c:v>43305</c:v>
                </c:pt>
                <c:pt idx="85">
                  <c:v>43306</c:v>
                </c:pt>
                <c:pt idx="86">
                  <c:v>43307</c:v>
                </c:pt>
                <c:pt idx="87">
                  <c:v>43308</c:v>
                </c:pt>
                <c:pt idx="88">
                  <c:v>43309</c:v>
                </c:pt>
                <c:pt idx="89">
                  <c:v>43310</c:v>
                </c:pt>
                <c:pt idx="90">
                  <c:v>43311</c:v>
                </c:pt>
                <c:pt idx="91">
                  <c:v>43312</c:v>
                </c:pt>
              </c:numCache>
            </c:numRef>
          </c:cat>
          <c:val>
            <c:numRef>
              <c:f>Sheet1!$C$2:$C$93</c:f>
              <c:numCache>
                <c:formatCode>General</c:formatCode>
                <c:ptCount val="92"/>
                <c:pt idx="0">
                  <c:v>18591</c:v>
                </c:pt>
                <c:pt idx="1">
                  <c:v>33486</c:v>
                </c:pt>
                <c:pt idx="2">
                  <c:v>28254</c:v>
                </c:pt>
                <c:pt idx="3">
                  <c:v>13835</c:v>
                </c:pt>
                <c:pt idx="4">
                  <c:v>20775</c:v>
                </c:pt>
                <c:pt idx="5">
                  <c:v>22407</c:v>
                </c:pt>
                <c:pt idx="6">
                  <c:v>33740</c:v>
                </c:pt>
                <c:pt idx="7">
                  <c:v>28396</c:v>
                </c:pt>
                <c:pt idx="8">
                  <c:v>30498</c:v>
                </c:pt>
                <c:pt idx="9">
                  <c:v>34798</c:v>
                </c:pt>
                <c:pt idx="10">
                  <c:v>35886</c:v>
                </c:pt>
                <c:pt idx="11">
                  <c:v>24803</c:v>
                </c:pt>
                <c:pt idx="12">
                  <c:v>21450</c:v>
                </c:pt>
                <c:pt idx="13">
                  <c:v>29300</c:v>
                </c:pt>
                <c:pt idx="14">
                  <c:v>23498</c:v>
                </c:pt>
                <c:pt idx="15">
                  <c:v>23241</c:v>
                </c:pt>
                <c:pt idx="16">
                  <c:v>28437</c:v>
                </c:pt>
                <c:pt idx="17">
                  <c:v>38050</c:v>
                </c:pt>
                <c:pt idx="18">
                  <c:v>19759</c:v>
                </c:pt>
                <c:pt idx="19">
                  <c:v>24695</c:v>
                </c:pt>
                <c:pt idx="20">
                  <c:v>32946</c:v>
                </c:pt>
                <c:pt idx="21">
                  <c:v>45167</c:v>
                </c:pt>
                <c:pt idx="22">
                  <c:v>27866</c:v>
                </c:pt>
                <c:pt idx="23">
                  <c:v>31736</c:v>
                </c:pt>
                <c:pt idx="24">
                  <c:v>22942</c:v>
                </c:pt>
                <c:pt idx="25">
                  <c:v>18697</c:v>
                </c:pt>
                <c:pt idx="26">
                  <c:v>17523</c:v>
                </c:pt>
                <c:pt idx="27">
                  <c:v>26179</c:v>
                </c:pt>
                <c:pt idx="28">
                  <c:v>39363</c:v>
                </c:pt>
                <c:pt idx="29">
                  <c:v>25116</c:v>
                </c:pt>
                <c:pt idx="30">
                  <c:v>43995</c:v>
                </c:pt>
                <c:pt idx="31">
                  <c:v>30187</c:v>
                </c:pt>
                <c:pt idx="32">
                  <c:v>16269</c:v>
                </c:pt>
                <c:pt idx="33">
                  <c:v>31849</c:v>
                </c:pt>
                <c:pt idx="34">
                  <c:v>33744</c:v>
                </c:pt>
                <c:pt idx="35">
                  <c:v>41793</c:v>
                </c:pt>
                <c:pt idx="36">
                  <c:v>18689</c:v>
                </c:pt>
                <c:pt idx="37">
                  <c:v>16254</c:v>
                </c:pt>
                <c:pt idx="38">
                  <c:v>15763</c:v>
                </c:pt>
                <c:pt idx="39">
                  <c:v>8534</c:v>
                </c:pt>
                <c:pt idx="40">
                  <c:v>4551</c:v>
                </c:pt>
                <c:pt idx="41">
                  <c:v>7044</c:v>
                </c:pt>
                <c:pt idx="42">
                  <c:v>17981</c:v>
                </c:pt>
                <c:pt idx="43">
                  <c:v>12756</c:v>
                </c:pt>
                <c:pt idx="44">
                  <c:v>9813</c:v>
                </c:pt>
                <c:pt idx="45">
                  <c:v>12738</c:v>
                </c:pt>
                <c:pt idx="46">
                  <c:v>19734</c:v>
                </c:pt>
                <c:pt idx="47">
                  <c:v>7524</c:v>
                </c:pt>
                <c:pt idx="48">
                  <c:v>7783</c:v>
                </c:pt>
                <c:pt idx="49">
                  <c:v>7005</c:v>
                </c:pt>
                <c:pt idx="50">
                  <c:v>6116</c:v>
                </c:pt>
                <c:pt idx="51">
                  <c:v>4273</c:v>
                </c:pt>
                <c:pt idx="52">
                  <c:v>6206</c:v>
                </c:pt>
                <c:pt idx="53">
                  <c:v>14885</c:v>
                </c:pt>
                <c:pt idx="54">
                  <c:v>6978</c:v>
                </c:pt>
                <c:pt idx="55">
                  <c:v>9166</c:v>
                </c:pt>
                <c:pt idx="56">
                  <c:v>10000</c:v>
                </c:pt>
                <c:pt idx="57">
                  <c:v>529</c:v>
                </c:pt>
                <c:pt idx="58">
                  <c:v>1175</c:v>
                </c:pt>
                <c:pt idx="59">
                  <c:v>5573</c:v>
                </c:pt>
                <c:pt idx="60">
                  <c:v>3750</c:v>
                </c:pt>
                <c:pt idx="61">
                  <c:v>5010</c:v>
                </c:pt>
                <c:pt idx="62">
                  <c:v>17563</c:v>
                </c:pt>
                <c:pt idx="63">
                  <c:v>15567</c:v>
                </c:pt>
                <c:pt idx="64">
                  <c:v>15502</c:v>
                </c:pt>
                <c:pt idx="65">
                  <c:v>14535</c:v>
                </c:pt>
                <c:pt idx="66">
                  <c:v>14714</c:v>
                </c:pt>
                <c:pt idx="67">
                  <c:v>10491</c:v>
                </c:pt>
                <c:pt idx="68">
                  <c:v>5464</c:v>
                </c:pt>
                <c:pt idx="69">
                  <c:v>6713</c:v>
                </c:pt>
                <c:pt idx="70">
                  <c:v>7090</c:v>
                </c:pt>
                <c:pt idx="71">
                  <c:v>8727</c:v>
                </c:pt>
                <c:pt idx="72">
                  <c:v>14388</c:v>
                </c:pt>
                <c:pt idx="73">
                  <c:v>11655</c:v>
                </c:pt>
                <c:pt idx="74">
                  <c:v>12978</c:v>
                </c:pt>
                <c:pt idx="75">
                  <c:v>5559</c:v>
                </c:pt>
                <c:pt idx="76">
                  <c:v>6005</c:v>
                </c:pt>
                <c:pt idx="77">
                  <c:v>2992</c:v>
                </c:pt>
                <c:pt idx="78">
                  <c:v>10816</c:v>
                </c:pt>
                <c:pt idx="79">
                  <c:v>10327</c:v>
                </c:pt>
                <c:pt idx="80">
                  <c:v>6966</c:v>
                </c:pt>
                <c:pt idx="81">
                  <c:v>3556</c:v>
                </c:pt>
                <c:pt idx="82">
                  <c:v>3481</c:v>
                </c:pt>
                <c:pt idx="83">
                  <c:v>14847</c:v>
                </c:pt>
                <c:pt idx="84">
                  <c:v>8829</c:v>
                </c:pt>
                <c:pt idx="85">
                  <c:v>23891</c:v>
                </c:pt>
                <c:pt idx="86">
                  <c:v>33812</c:v>
                </c:pt>
                <c:pt idx="87">
                  <c:v>23493</c:v>
                </c:pt>
                <c:pt idx="88">
                  <c:v>13465</c:v>
                </c:pt>
                <c:pt idx="89">
                  <c:v>13438</c:v>
                </c:pt>
                <c:pt idx="90">
                  <c:v>23494</c:v>
                </c:pt>
                <c:pt idx="91">
                  <c:v>20120</c:v>
                </c:pt>
              </c:numCache>
            </c:numRef>
          </c:val>
          <c:smooth val="0"/>
          <c:extLst>
            <c:ext xmlns:c16="http://schemas.microsoft.com/office/drawing/2014/chart" uri="{C3380CC4-5D6E-409C-BE32-E72D297353CC}">
              <c16:uniqueId val="{00000001-983E-4E5A-891D-A130C73985FF}"/>
            </c:ext>
          </c:extLst>
        </c:ser>
        <c:ser>
          <c:idx val="2"/>
          <c:order val="2"/>
          <c:tx>
            <c:strRef>
              <c:f>Sheet1!$D$1</c:f>
              <c:strCache>
                <c:ptCount val="1"/>
                <c:pt idx="0">
                  <c:v>@googlenews</c:v>
                </c:pt>
              </c:strCache>
            </c:strRef>
          </c:tx>
          <c:spPr>
            <a:ln w="28575" cap="rnd">
              <a:solidFill>
                <a:schemeClr val="accent3"/>
              </a:solidFill>
              <a:round/>
            </a:ln>
            <a:effectLst/>
          </c:spPr>
          <c:marker>
            <c:symbol val="none"/>
          </c:marker>
          <c:cat>
            <c:numRef>
              <c:f>Sheet1!$A$2:$A$93</c:f>
              <c:numCache>
                <c:formatCode>m/d/yyyy</c:formatCode>
                <c:ptCount val="92"/>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pt idx="31">
                  <c:v>43252</c:v>
                </c:pt>
                <c:pt idx="32">
                  <c:v>43253</c:v>
                </c:pt>
                <c:pt idx="33">
                  <c:v>43254</c:v>
                </c:pt>
                <c:pt idx="34">
                  <c:v>43255</c:v>
                </c:pt>
                <c:pt idx="35">
                  <c:v>43256</c:v>
                </c:pt>
                <c:pt idx="36">
                  <c:v>43257</c:v>
                </c:pt>
                <c:pt idx="37">
                  <c:v>43258</c:v>
                </c:pt>
                <c:pt idx="38">
                  <c:v>43259</c:v>
                </c:pt>
                <c:pt idx="39">
                  <c:v>43260</c:v>
                </c:pt>
                <c:pt idx="40">
                  <c:v>43261</c:v>
                </c:pt>
                <c:pt idx="41">
                  <c:v>43262</c:v>
                </c:pt>
                <c:pt idx="42">
                  <c:v>43263</c:v>
                </c:pt>
                <c:pt idx="43">
                  <c:v>43264</c:v>
                </c:pt>
                <c:pt idx="44">
                  <c:v>43265</c:v>
                </c:pt>
                <c:pt idx="45">
                  <c:v>43266</c:v>
                </c:pt>
                <c:pt idx="46">
                  <c:v>43267</c:v>
                </c:pt>
                <c:pt idx="47">
                  <c:v>43268</c:v>
                </c:pt>
                <c:pt idx="48">
                  <c:v>43269</c:v>
                </c:pt>
                <c:pt idx="49">
                  <c:v>43270</c:v>
                </c:pt>
                <c:pt idx="50">
                  <c:v>43271</c:v>
                </c:pt>
                <c:pt idx="51">
                  <c:v>43272</c:v>
                </c:pt>
                <c:pt idx="52">
                  <c:v>43273</c:v>
                </c:pt>
                <c:pt idx="53">
                  <c:v>43274</c:v>
                </c:pt>
                <c:pt idx="54">
                  <c:v>43275</c:v>
                </c:pt>
                <c:pt idx="55">
                  <c:v>43276</c:v>
                </c:pt>
                <c:pt idx="56">
                  <c:v>43277</c:v>
                </c:pt>
                <c:pt idx="57">
                  <c:v>43278</c:v>
                </c:pt>
                <c:pt idx="58">
                  <c:v>43279</c:v>
                </c:pt>
                <c:pt idx="59">
                  <c:v>43280</c:v>
                </c:pt>
                <c:pt idx="60">
                  <c:v>43281</c:v>
                </c:pt>
                <c:pt idx="61">
                  <c:v>43282</c:v>
                </c:pt>
                <c:pt idx="62">
                  <c:v>43283</c:v>
                </c:pt>
                <c:pt idx="63">
                  <c:v>43284</c:v>
                </c:pt>
                <c:pt idx="64">
                  <c:v>43285</c:v>
                </c:pt>
                <c:pt idx="65">
                  <c:v>43286</c:v>
                </c:pt>
                <c:pt idx="66">
                  <c:v>43287</c:v>
                </c:pt>
                <c:pt idx="67">
                  <c:v>43288</c:v>
                </c:pt>
                <c:pt idx="68">
                  <c:v>43289</c:v>
                </c:pt>
                <c:pt idx="69">
                  <c:v>43290</c:v>
                </c:pt>
                <c:pt idx="70">
                  <c:v>43291</c:v>
                </c:pt>
                <c:pt idx="71">
                  <c:v>43292</c:v>
                </c:pt>
                <c:pt idx="72">
                  <c:v>43293</c:v>
                </c:pt>
                <c:pt idx="73">
                  <c:v>43294</c:v>
                </c:pt>
                <c:pt idx="74">
                  <c:v>43295</c:v>
                </c:pt>
                <c:pt idx="75">
                  <c:v>43296</c:v>
                </c:pt>
                <c:pt idx="76">
                  <c:v>43297</c:v>
                </c:pt>
                <c:pt idx="77">
                  <c:v>43298</c:v>
                </c:pt>
                <c:pt idx="78">
                  <c:v>43299</c:v>
                </c:pt>
                <c:pt idx="79">
                  <c:v>43300</c:v>
                </c:pt>
                <c:pt idx="80">
                  <c:v>43301</c:v>
                </c:pt>
                <c:pt idx="81">
                  <c:v>43302</c:v>
                </c:pt>
                <c:pt idx="82">
                  <c:v>43303</c:v>
                </c:pt>
                <c:pt idx="83">
                  <c:v>43304</c:v>
                </c:pt>
                <c:pt idx="84">
                  <c:v>43305</c:v>
                </c:pt>
                <c:pt idx="85">
                  <c:v>43306</c:v>
                </c:pt>
                <c:pt idx="86">
                  <c:v>43307</c:v>
                </c:pt>
                <c:pt idx="87">
                  <c:v>43308</c:v>
                </c:pt>
                <c:pt idx="88">
                  <c:v>43309</c:v>
                </c:pt>
                <c:pt idx="89">
                  <c:v>43310</c:v>
                </c:pt>
                <c:pt idx="90">
                  <c:v>43311</c:v>
                </c:pt>
                <c:pt idx="91">
                  <c:v>43312</c:v>
                </c:pt>
              </c:numCache>
            </c:numRef>
          </c:cat>
          <c:val>
            <c:numRef>
              <c:f>Sheet1!$D$2:$D$93</c:f>
              <c:numCache>
                <c:formatCode>General</c:formatCode>
                <c:ptCount val="92"/>
                <c:pt idx="0">
                  <c:v>3</c:v>
                </c:pt>
                <c:pt idx="1">
                  <c:v>4</c:v>
                </c:pt>
                <c:pt idx="2">
                  <c:v>16</c:v>
                </c:pt>
                <c:pt idx="3">
                  <c:v>6</c:v>
                </c:pt>
                <c:pt idx="4">
                  <c:v>9</c:v>
                </c:pt>
                <c:pt idx="5">
                  <c:v>2</c:v>
                </c:pt>
                <c:pt idx="6">
                  <c:v>3</c:v>
                </c:pt>
                <c:pt idx="7">
                  <c:v>288</c:v>
                </c:pt>
                <c:pt idx="8">
                  <c:v>291</c:v>
                </c:pt>
                <c:pt idx="9">
                  <c:v>368</c:v>
                </c:pt>
                <c:pt idx="10">
                  <c:v>755</c:v>
                </c:pt>
                <c:pt idx="11">
                  <c:v>622</c:v>
                </c:pt>
                <c:pt idx="12">
                  <c:v>505</c:v>
                </c:pt>
                <c:pt idx="13">
                  <c:v>830</c:v>
                </c:pt>
                <c:pt idx="14">
                  <c:v>1059</c:v>
                </c:pt>
                <c:pt idx="15">
                  <c:v>1250</c:v>
                </c:pt>
                <c:pt idx="16">
                  <c:v>1271</c:v>
                </c:pt>
                <c:pt idx="17">
                  <c:v>1860</c:v>
                </c:pt>
                <c:pt idx="18">
                  <c:v>1541</c:v>
                </c:pt>
                <c:pt idx="19">
                  <c:v>1709</c:v>
                </c:pt>
                <c:pt idx="20">
                  <c:v>2246</c:v>
                </c:pt>
                <c:pt idx="21">
                  <c:v>2541</c:v>
                </c:pt>
                <c:pt idx="22">
                  <c:v>2652</c:v>
                </c:pt>
                <c:pt idx="23">
                  <c:v>2616</c:v>
                </c:pt>
                <c:pt idx="24">
                  <c:v>2588</c:v>
                </c:pt>
                <c:pt idx="25">
                  <c:v>1519</c:v>
                </c:pt>
                <c:pt idx="26">
                  <c:v>1565</c:v>
                </c:pt>
                <c:pt idx="27">
                  <c:v>1940</c:v>
                </c:pt>
                <c:pt idx="28">
                  <c:v>2641</c:v>
                </c:pt>
                <c:pt idx="29">
                  <c:v>1939</c:v>
                </c:pt>
                <c:pt idx="30">
                  <c:v>1906</c:v>
                </c:pt>
                <c:pt idx="31">
                  <c:v>1909</c:v>
                </c:pt>
                <c:pt idx="32">
                  <c:v>1346</c:v>
                </c:pt>
                <c:pt idx="33">
                  <c:v>2156</c:v>
                </c:pt>
                <c:pt idx="34">
                  <c:v>2532</c:v>
                </c:pt>
                <c:pt idx="35">
                  <c:v>2312</c:v>
                </c:pt>
                <c:pt idx="36">
                  <c:v>2056</c:v>
                </c:pt>
                <c:pt idx="37">
                  <c:v>2334</c:v>
                </c:pt>
                <c:pt idx="38">
                  <c:v>2226</c:v>
                </c:pt>
                <c:pt idx="39">
                  <c:v>1769</c:v>
                </c:pt>
                <c:pt idx="40">
                  <c:v>1679</c:v>
                </c:pt>
                <c:pt idx="41">
                  <c:v>1755</c:v>
                </c:pt>
                <c:pt idx="42">
                  <c:v>2197</c:v>
                </c:pt>
                <c:pt idx="43">
                  <c:v>2156</c:v>
                </c:pt>
                <c:pt idx="44">
                  <c:v>1881</c:v>
                </c:pt>
                <c:pt idx="45">
                  <c:v>1841</c:v>
                </c:pt>
                <c:pt idx="46">
                  <c:v>1380</c:v>
                </c:pt>
                <c:pt idx="47">
                  <c:v>1608</c:v>
                </c:pt>
                <c:pt idx="48">
                  <c:v>1568</c:v>
                </c:pt>
                <c:pt idx="49">
                  <c:v>1626</c:v>
                </c:pt>
                <c:pt idx="50">
                  <c:v>2003</c:v>
                </c:pt>
                <c:pt idx="51">
                  <c:v>2491</c:v>
                </c:pt>
                <c:pt idx="52">
                  <c:v>1539</c:v>
                </c:pt>
                <c:pt idx="53">
                  <c:v>1808</c:v>
                </c:pt>
                <c:pt idx="54">
                  <c:v>1649</c:v>
                </c:pt>
                <c:pt idx="55">
                  <c:v>1981</c:v>
                </c:pt>
                <c:pt idx="56">
                  <c:v>2169</c:v>
                </c:pt>
                <c:pt idx="57">
                  <c:v>2514</c:v>
                </c:pt>
                <c:pt idx="58">
                  <c:v>2122</c:v>
                </c:pt>
                <c:pt idx="59">
                  <c:v>1729</c:v>
                </c:pt>
                <c:pt idx="60">
                  <c:v>1864</c:v>
                </c:pt>
                <c:pt idx="61">
                  <c:v>2023</c:v>
                </c:pt>
                <c:pt idx="62">
                  <c:v>2158</c:v>
                </c:pt>
                <c:pt idx="63">
                  <c:v>2402</c:v>
                </c:pt>
                <c:pt idx="64">
                  <c:v>2231</c:v>
                </c:pt>
                <c:pt idx="65">
                  <c:v>2291</c:v>
                </c:pt>
                <c:pt idx="66">
                  <c:v>1712</c:v>
                </c:pt>
                <c:pt idx="67">
                  <c:v>1723</c:v>
                </c:pt>
                <c:pt idx="68">
                  <c:v>1940</c:v>
                </c:pt>
                <c:pt idx="69">
                  <c:v>2196</c:v>
                </c:pt>
                <c:pt idx="70">
                  <c:v>1776</c:v>
                </c:pt>
                <c:pt idx="71">
                  <c:v>2029</c:v>
                </c:pt>
                <c:pt idx="72">
                  <c:v>2447</c:v>
                </c:pt>
                <c:pt idx="73">
                  <c:v>1977</c:v>
                </c:pt>
                <c:pt idx="74">
                  <c:v>1974</c:v>
                </c:pt>
                <c:pt idx="75">
                  <c:v>2167</c:v>
                </c:pt>
                <c:pt idx="76">
                  <c:v>1992</c:v>
                </c:pt>
                <c:pt idx="77">
                  <c:v>2076</c:v>
                </c:pt>
                <c:pt idx="78">
                  <c:v>2663</c:v>
                </c:pt>
                <c:pt idx="79">
                  <c:v>2606</c:v>
                </c:pt>
                <c:pt idx="80">
                  <c:v>2434</c:v>
                </c:pt>
                <c:pt idx="81">
                  <c:v>1982</c:v>
                </c:pt>
                <c:pt idx="82">
                  <c:v>1936</c:v>
                </c:pt>
                <c:pt idx="83">
                  <c:v>2354</c:v>
                </c:pt>
                <c:pt idx="84">
                  <c:v>1984</c:v>
                </c:pt>
                <c:pt idx="85">
                  <c:v>2509</c:v>
                </c:pt>
                <c:pt idx="86">
                  <c:v>2705</c:v>
                </c:pt>
                <c:pt idx="87">
                  <c:v>2203</c:v>
                </c:pt>
                <c:pt idx="88">
                  <c:v>2111</c:v>
                </c:pt>
                <c:pt idx="89">
                  <c:v>1932</c:v>
                </c:pt>
                <c:pt idx="90">
                  <c:v>2048</c:v>
                </c:pt>
                <c:pt idx="91">
                  <c:v>2266</c:v>
                </c:pt>
              </c:numCache>
            </c:numRef>
          </c:val>
          <c:smooth val="0"/>
          <c:extLst>
            <c:ext xmlns:c16="http://schemas.microsoft.com/office/drawing/2014/chart" uri="{C3380CC4-5D6E-409C-BE32-E72D297353CC}">
              <c16:uniqueId val="{00000002-983E-4E5A-891D-A130C73985FF}"/>
            </c:ext>
          </c:extLst>
        </c:ser>
        <c:ser>
          <c:idx val="3"/>
          <c:order val="3"/>
          <c:tx>
            <c:strRef>
              <c:f>Sheet1!$E$1</c:f>
              <c:strCache>
                <c:ptCount val="1"/>
                <c:pt idx="0">
                  <c:v>@YahooNews</c:v>
                </c:pt>
              </c:strCache>
            </c:strRef>
          </c:tx>
          <c:spPr>
            <a:ln w="28575" cap="rnd">
              <a:solidFill>
                <a:schemeClr val="accent4"/>
              </a:solidFill>
              <a:round/>
            </a:ln>
            <a:effectLst/>
          </c:spPr>
          <c:marker>
            <c:symbol val="none"/>
          </c:marker>
          <c:cat>
            <c:numRef>
              <c:f>Sheet1!$A$2:$A$93</c:f>
              <c:numCache>
                <c:formatCode>m/d/yyyy</c:formatCode>
                <c:ptCount val="92"/>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pt idx="31">
                  <c:v>43252</c:v>
                </c:pt>
                <c:pt idx="32">
                  <c:v>43253</c:v>
                </c:pt>
                <c:pt idx="33">
                  <c:v>43254</c:v>
                </c:pt>
                <c:pt idx="34">
                  <c:v>43255</c:v>
                </c:pt>
                <c:pt idx="35">
                  <c:v>43256</c:v>
                </c:pt>
                <c:pt idx="36">
                  <c:v>43257</c:v>
                </c:pt>
                <c:pt idx="37">
                  <c:v>43258</c:v>
                </c:pt>
                <c:pt idx="38">
                  <c:v>43259</c:v>
                </c:pt>
                <c:pt idx="39">
                  <c:v>43260</c:v>
                </c:pt>
                <c:pt idx="40">
                  <c:v>43261</c:v>
                </c:pt>
                <c:pt idx="41">
                  <c:v>43262</c:v>
                </c:pt>
                <c:pt idx="42">
                  <c:v>43263</c:v>
                </c:pt>
                <c:pt idx="43">
                  <c:v>43264</c:v>
                </c:pt>
                <c:pt idx="44">
                  <c:v>43265</c:v>
                </c:pt>
                <c:pt idx="45">
                  <c:v>43266</c:v>
                </c:pt>
                <c:pt idx="46">
                  <c:v>43267</c:v>
                </c:pt>
                <c:pt idx="47">
                  <c:v>43268</c:v>
                </c:pt>
                <c:pt idx="48">
                  <c:v>43269</c:v>
                </c:pt>
                <c:pt idx="49">
                  <c:v>43270</c:v>
                </c:pt>
                <c:pt idx="50">
                  <c:v>43271</c:v>
                </c:pt>
                <c:pt idx="51">
                  <c:v>43272</c:v>
                </c:pt>
                <c:pt idx="52">
                  <c:v>43273</c:v>
                </c:pt>
                <c:pt idx="53">
                  <c:v>43274</c:v>
                </c:pt>
                <c:pt idx="54">
                  <c:v>43275</c:v>
                </c:pt>
                <c:pt idx="55">
                  <c:v>43276</c:v>
                </c:pt>
                <c:pt idx="56">
                  <c:v>43277</c:v>
                </c:pt>
                <c:pt idx="57">
                  <c:v>43278</c:v>
                </c:pt>
                <c:pt idx="58">
                  <c:v>43279</c:v>
                </c:pt>
                <c:pt idx="59">
                  <c:v>43280</c:v>
                </c:pt>
                <c:pt idx="60">
                  <c:v>43281</c:v>
                </c:pt>
                <c:pt idx="61">
                  <c:v>43282</c:v>
                </c:pt>
                <c:pt idx="62">
                  <c:v>43283</c:v>
                </c:pt>
                <c:pt idx="63">
                  <c:v>43284</c:v>
                </c:pt>
                <c:pt idx="64">
                  <c:v>43285</c:v>
                </c:pt>
                <c:pt idx="65">
                  <c:v>43286</c:v>
                </c:pt>
                <c:pt idx="66">
                  <c:v>43287</c:v>
                </c:pt>
                <c:pt idx="67">
                  <c:v>43288</c:v>
                </c:pt>
                <c:pt idx="68">
                  <c:v>43289</c:v>
                </c:pt>
                <c:pt idx="69">
                  <c:v>43290</c:v>
                </c:pt>
                <c:pt idx="70">
                  <c:v>43291</c:v>
                </c:pt>
                <c:pt idx="71">
                  <c:v>43292</c:v>
                </c:pt>
                <c:pt idx="72">
                  <c:v>43293</c:v>
                </c:pt>
                <c:pt idx="73">
                  <c:v>43294</c:v>
                </c:pt>
                <c:pt idx="74">
                  <c:v>43295</c:v>
                </c:pt>
                <c:pt idx="75">
                  <c:v>43296</c:v>
                </c:pt>
                <c:pt idx="76">
                  <c:v>43297</c:v>
                </c:pt>
                <c:pt idx="77">
                  <c:v>43298</c:v>
                </c:pt>
                <c:pt idx="78">
                  <c:v>43299</c:v>
                </c:pt>
                <c:pt idx="79">
                  <c:v>43300</c:v>
                </c:pt>
                <c:pt idx="80">
                  <c:v>43301</c:v>
                </c:pt>
                <c:pt idx="81">
                  <c:v>43302</c:v>
                </c:pt>
                <c:pt idx="82">
                  <c:v>43303</c:v>
                </c:pt>
                <c:pt idx="83">
                  <c:v>43304</c:v>
                </c:pt>
                <c:pt idx="84">
                  <c:v>43305</c:v>
                </c:pt>
                <c:pt idx="85">
                  <c:v>43306</c:v>
                </c:pt>
                <c:pt idx="86">
                  <c:v>43307</c:v>
                </c:pt>
                <c:pt idx="87">
                  <c:v>43308</c:v>
                </c:pt>
                <c:pt idx="88">
                  <c:v>43309</c:v>
                </c:pt>
                <c:pt idx="89">
                  <c:v>43310</c:v>
                </c:pt>
                <c:pt idx="90">
                  <c:v>43311</c:v>
                </c:pt>
                <c:pt idx="91">
                  <c:v>43312</c:v>
                </c:pt>
              </c:numCache>
            </c:numRef>
          </c:cat>
          <c:val>
            <c:numRef>
              <c:f>Sheet1!$E$2:$E$93</c:f>
              <c:numCache>
                <c:formatCode>General</c:formatCode>
                <c:ptCount val="92"/>
                <c:pt idx="0">
                  <c:v>1203</c:v>
                </c:pt>
                <c:pt idx="1">
                  <c:v>1408</c:v>
                </c:pt>
                <c:pt idx="2">
                  <c:v>1351</c:v>
                </c:pt>
                <c:pt idx="3">
                  <c:v>1450</c:v>
                </c:pt>
                <c:pt idx="4">
                  <c:v>874</c:v>
                </c:pt>
                <c:pt idx="5">
                  <c:v>682</c:v>
                </c:pt>
                <c:pt idx="6">
                  <c:v>1106</c:v>
                </c:pt>
                <c:pt idx="7">
                  <c:v>1425</c:v>
                </c:pt>
                <c:pt idx="8">
                  <c:v>1217</c:v>
                </c:pt>
                <c:pt idx="9">
                  <c:v>1260</c:v>
                </c:pt>
                <c:pt idx="10">
                  <c:v>1365</c:v>
                </c:pt>
                <c:pt idx="11">
                  <c:v>908</c:v>
                </c:pt>
                <c:pt idx="12">
                  <c:v>683</c:v>
                </c:pt>
                <c:pt idx="13">
                  <c:v>1234</c:v>
                </c:pt>
                <c:pt idx="14">
                  <c:v>1329</c:v>
                </c:pt>
                <c:pt idx="15">
                  <c:v>1446</c:v>
                </c:pt>
                <c:pt idx="16">
                  <c:v>1558</c:v>
                </c:pt>
                <c:pt idx="17">
                  <c:v>2393</c:v>
                </c:pt>
                <c:pt idx="18">
                  <c:v>791</c:v>
                </c:pt>
                <c:pt idx="19">
                  <c:v>883</c:v>
                </c:pt>
                <c:pt idx="20">
                  <c:v>1047</c:v>
                </c:pt>
                <c:pt idx="21">
                  <c:v>1073</c:v>
                </c:pt>
                <c:pt idx="22">
                  <c:v>1615</c:v>
                </c:pt>
                <c:pt idx="23">
                  <c:v>1262</c:v>
                </c:pt>
                <c:pt idx="24">
                  <c:v>1065</c:v>
                </c:pt>
                <c:pt idx="25">
                  <c:v>1350</c:v>
                </c:pt>
                <c:pt idx="26">
                  <c:v>731</c:v>
                </c:pt>
                <c:pt idx="27">
                  <c:v>638</c:v>
                </c:pt>
                <c:pt idx="28">
                  <c:v>1070</c:v>
                </c:pt>
                <c:pt idx="29">
                  <c:v>1131</c:v>
                </c:pt>
                <c:pt idx="30">
                  <c:v>1366</c:v>
                </c:pt>
                <c:pt idx="31">
                  <c:v>1391</c:v>
                </c:pt>
                <c:pt idx="32">
                  <c:v>793</c:v>
                </c:pt>
                <c:pt idx="33">
                  <c:v>732</c:v>
                </c:pt>
                <c:pt idx="34">
                  <c:v>1229</c:v>
                </c:pt>
                <c:pt idx="35">
                  <c:v>1537</c:v>
                </c:pt>
                <c:pt idx="36">
                  <c:v>1530</c:v>
                </c:pt>
                <c:pt idx="37">
                  <c:v>1350</c:v>
                </c:pt>
                <c:pt idx="38">
                  <c:v>1262</c:v>
                </c:pt>
                <c:pt idx="39">
                  <c:v>931</c:v>
                </c:pt>
                <c:pt idx="40">
                  <c:v>753</c:v>
                </c:pt>
                <c:pt idx="41">
                  <c:v>962</c:v>
                </c:pt>
                <c:pt idx="42">
                  <c:v>1212</c:v>
                </c:pt>
                <c:pt idx="43">
                  <c:v>1020</c:v>
                </c:pt>
                <c:pt idx="44">
                  <c:v>1466</c:v>
                </c:pt>
                <c:pt idx="45">
                  <c:v>1675</c:v>
                </c:pt>
                <c:pt idx="46">
                  <c:v>1183</c:v>
                </c:pt>
                <c:pt idx="47">
                  <c:v>971</c:v>
                </c:pt>
                <c:pt idx="48">
                  <c:v>1852</c:v>
                </c:pt>
                <c:pt idx="49">
                  <c:v>1855</c:v>
                </c:pt>
                <c:pt idx="50">
                  <c:v>2418</c:v>
                </c:pt>
                <c:pt idx="51">
                  <c:v>2420</c:v>
                </c:pt>
                <c:pt idx="52">
                  <c:v>1659</c:v>
                </c:pt>
                <c:pt idx="53">
                  <c:v>1153</c:v>
                </c:pt>
                <c:pt idx="54">
                  <c:v>929</c:v>
                </c:pt>
                <c:pt idx="55">
                  <c:v>1597</c:v>
                </c:pt>
                <c:pt idx="56">
                  <c:v>1553</c:v>
                </c:pt>
                <c:pt idx="57">
                  <c:v>1633</c:v>
                </c:pt>
                <c:pt idx="58">
                  <c:v>1500</c:v>
                </c:pt>
                <c:pt idx="59">
                  <c:v>1394</c:v>
                </c:pt>
                <c:pt idx="60">
                  <c:v>1012</c:v>
                </c:pt>
                <c:pt idx="61">
                  <c:v>1003</c:v>
                </c:pt>
                <c:pt idx="62">
                  <c:v>1314</c:v>
                </c:pt>
                <c:pt idx="63">
                  <c:v>1431</c:v>
                </c:pt>
                <c:pt idx="64">
                  <c:v>1404</c:v>
                </c:pt>
                <c:pt idx="65">
                  <c:v>1559</c:v>
                </c:pt>
                <c:pt idx="66">
                  <c:v>1461</c:v>
                </c:pt>
                <c:pt idx="67">
                  <c:v>981</c:v>
                </c:pt>
                <c:pt idx="68">
                  <c:v>873</c:v>
                </c:pt>
                <c:pt idx="69">
                  <c:v>1291</c:v>
                </c:pt>
                <c:pt idx="70">
                  <c:v>1413</c:v>
                </c:pt>
                <c:pt idx="71">
                  <c:v>1467</c:v>
                </c:pt>
                <c:pt idx="72">
                  <c:v>1772</c:v>
                </c:pt>
                <c:pt idx="73">
                  <c:v>1487</c:v>
                </c:pt>
                <c:pt idx="74">
                  <c:v>1078</c:v>
                </c:pt>
                <c:pt idx="75">
                  <c:v>806</c:v>
                </c:pt>
                <c:pt idx="76">
                  <c:v>1416</c:v>
                </c:pt>
                <c:pt idx="77">
                  <c:v>1338</c:v>
                </c:pt>
                <c:pt idx="78">
                  <c:v>1606</c:v>
                </c:pt>
                <c:pt idx="79">
                  <c:v>1660</c:v>
                </c:pt>
                <c:pt idx="80">
                  <c:v>1171</c:v>
                </c:pt>
                <c:pt idx="81">
                  <c:v>980</c:v>
                </c:pt>
                <c:pt idx="82">
                  <c:v>977</c:v>
                </c:pt>
                <c:pt idx="83">
                  <c:v>930</c:v>
                </c:pt>
                <c:pt idx="84">
                  <c:v>1164</c:v>
                </c:pt>
                <c:pt idx="85">
                  <c:v>1186</c:v>
                </c:pt>
                <c:pt idx="86">
                  <c:v>1549</c:v>
                </c:pt>
                <c:pt idx="87">
                  <c:v>1242</c:v>
                </c:pt>
                <c:pt idx="88">
                  <c:v>777</c:v>
                </c:pt>
                <c:pt idx="89">
                  <c:v>712</c:v>
                </c:pt>
                <c:pt idx="90">
                  <c:v>1028</c:v>
                </c:pt>
                <c:pt idx="91">
                  <c:v>1158</c:v>
                </c:pt>
              </c:numCache>
            </c:numRef>
          </c:val>
          <c:smooth val="0"/>
          <c:extLst>
            <c:ext xmlns:c16="http://schemas.microsoft.com/office/drawing/2014/chart" uri="{C3380CC4-5D6E-409C-BE32-E72D297353CC}">
              <c16:uniqueId val="{00000003-983E-4E5A-891D-A130C73985FF}"/>
            </c:ext>
          </c:extLst>
        </c:ser>
        <c:ser>
          <c:idx val="4"/>
          <c:order val="4"/>
          <c:tx>
            <c:strRef>
              <c:f>Sheet1!$F$1</c:f>
              <c:strCache>
                <c:ptCount val="1"/>
                <c:pt idx="0">
                  <c:v>@FoxNews</c:v>
                </c:pt>
              </c:strCache>
            </c:strRef>
          </c:tx>
          <c:spPr>
            <a:ln w="28575" cap="rnd">
              <a:solidFill>
                <a:schemeClr val="accent5"/>
              </a:solidFill>
              <a:round/>
            </a:ln>
            <a:effectLst/>
          </c:spPr>
          <c:marker>
            <c:symbol val="none"/>
          </c:marker>
          <c:cat>
            <c:numRef>
              <c:f>Sheet1!$A$2:$A$93</c:f>
              <c:numCache>
                <c:formatCode>m/d/yyyy</c:formatCode>
                <c:ptCount val="92"/>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pt idx="31">
                  <c:v>43252</c:v>
                </c:pt>
                <c:pt idx="32">
                  <c:v>43253</c:v>
                </c:pt>
                <c:pt idx="33">
                  <c:v>43254</c:v>
                </c:pt>
                <c:pt idx="34">
                  <c:v>43255</c:v>
                </c:pt>
                <c:pt idx="35">
                  <c:v>43256</c:v>
                </c:pt>
                <c:pt idx="36">
                  <c:v>43257</c:v>
                </c:pt>
                <c:pt idx="37">
                  <c:v>43258</c:v>
                </c:pt>
                <c:pt idx="38">
                  <c:v>43259</c:v>
                </c:pt>
                <c:pt idx="39">
                  <c:v>43260</c:v>
                </c:pt>
                <c:pt idx="40">
                  <c:v>43261</c:v>
                </c:pt>
                <c:pt idx="41">
                  <c:v>43262</c:v>
                </c:pt>
                <c:pt idx="42">
                  <c:v>43263</c:v>
                </c:pt>
                <c:pt idx="43">
                  <c:v>43264</c:v>
                </c:pt>
                <c:pt idx="44">
                  <c:v>43265</c:v>
                </c:pt>
                <c:pt idx="45">
                  <c:v>43266</c:v>
                </c:pt>
                <c:pt idx="46">
                  <c:v>43267</c:v>
                </c:pt>
                <c:pt idx="47">
                  <c:v>43268</c:v>
                </c:pt>
                <c:pt idx="48">
                  <c:v>43269</c:v>
                </c:pt>
                <c:pt idx="49">
                  <c:v>43270</c:v>
                </c:pt>
                <c:pt idx="50">
                  <c:v>43271</c:v>
                </c:pt>
                <c:pt idx="51">
                  <c:v>43272</c:v>
                </c:pt>
                <c:pt idx="52">
                  <c:v>43273</c:v>
                </c:pt>
                <c:pt idx="53">
                  <c:v>43274</c:v>
                </c:pt>
                <c:pt idx="54">
                  <c:v>43275</c:v>
                </c:pt>
                <c:pt idx="55">
                  <c:v>43276</c:v>
                </c:pt>
                <c:pt idx="56">
                  <c:v>43277</c:v>
                </c:pt>
                <c:pt idx="57">
                  <c:v>43278</c:v>
                </c:pt>
                <c:pt idx="58">
                  <c:v>43279</c:v>
                </c:pt>
                <c:pt idx="59">
                  <c:v>43280</c:v>
                </c:pt>
                <c:pt idx="60">
                  <c:v>43281</c:v>
                </c:pt>
                <c:pt idx="61">
                  <c:v>43282</c:v>
                </c:pt>
                <c:pt idx="62">
                  <c:v>43283</c:v>
                </c:pt>
                <c:pt idx="63">
                  <c:v>43284</c:v>
                </c:pt>
                <c:pt idx="64">
                  <c:v>43285</c:v>
                </c:pt>
                <c:pt idx="65">
                  <c:v>43286</c:v>
                </c:pt>
                <c:pt idx="66">
                  <c:v>43287</c:v>
                </c:pt>
                <c:pt idx="67">
                  <c:v>43288</c:v>
                </c:pt>
                <c:pt idx="68">
                  <c:v>43289</c:v>
                </c:pt>
                <c:pt idx="69">
                  <c:v>43290</c:v>
                </c:pt>
                <c:pt idx="70">
                  <c:v>43291</c:v>
                </c:pt>
                <c:pt idx="71">
                  <c:v>43292</c:v>
                </c:pt>
                <c:pt idx="72">
                  <c:v>43293</c:v>
                </c:pt>
                <c:pt idx="73">
                  <c:v>43294</c:v>
                </c:pt>
                <c:pt idx="74">
                  <c:v>43295</c:v>
                </c:pt>
                <c:pt idx="75">
                  <c:v>43296</c:v>
                </c:pt>
                <c:pt idx="76">
                  <c:v>43297</c:v>
                </c:pt>
                <c:pt idx="77">
                  <c:v>43298</c:v>
                </c:pt>
                <c:pt idx="78">
                  <c:v>43299</c:v>
                </c:pt>
                <c:pt idx="79">
                  <c:v>43300</c:v>
                </c:pt>
                <c:pt idx="80">
                  <c:v>43301</c:v>
                </c:pt>
                <c:pt idx="81">
                  <c:v>43302</c:v>
                </c:pt>
                <c:pt idx="82">
                  <c:v>43303</c:v>
                </c:pt>
                <c:pt idx="83">
                  <c:v>43304</c:v>
                </c:pt>
                <c:pt idx="84">
                  <c:v>43305</c:v>
                </c:pt>
                <c:pt idx="85">
                  <c:v>43306</c:v>
                </c:pt>
                <c:pt idx="86">
                  <c:v>43307</c:v>
                </c:pt>
                <c:pt idx="87">
                  <c:v>43308</c:v>
                </c:pt>
                <c:pt idx="88">
                  <c:v>43309</c:v>
                </c:pt>
                <c:pt idx="89">
                  <c:v>43310</c:v>
                </c:pt>
                <c:pt idx="90">
                  <c:v>43311</c:v>
                </c:pt>
                <c:pt idx="91">
                  <c:v>43312</c:v>
                </c:pt>
              </c:numCache>
            </c:numRef>
          </c:cat>
          <c:val>
            <c:numRef>
              <c:f>Sheet1!$F$2:$F$93</c:f>
              <c:numCache>
                <c:formatCode>General</c:formatCode>
                <c:ptCount val="92"/>
                <c:pt idx="0">
                  <c:v>26237</c:v>
                </c:pt>
                <c:pt idx="1">
                  <c:v>43947</c:v>
                </c:pt>
                <c:pt idx="2">
                  <c:v>59254</c:v>
                </c:pt>
                <c:pt idx="3">
                  <c:v>49637</c:v>
                </c:pt>
                <c:pt idx="4">
                  <c:v>52463</c:v>
                </c:pt>
                <c:pt idx="5">
                  <c:v>54759</c:v>
                </c:pt>
                <c:pt idx="6">
                  <c:v>42687</c:v>
                </c:pt>
                <c:pt idx="7">
                  <c:v>50576</c:v>
                </c:pt>
                <c:pt idx="8">
                  <c:v>44247</c:v>
                </c:pt>
                <c:pt idx="9">
                  <c:v>29519</c:v>
                </c:pt>
                <c:pt idx="10">
                  <c:v>51675</c:v>
                </c:pt>
                <c:pt idx="11">
                  <c:v>31668</c:v>
                </c:pt>
                <c:pt idx="12">
                  <c:v>44068</c:v>
                </c:pt>
                <c:pt idx="13">
                  <c:v>40905</c:v>
                </c:pt>
                <c:pt idx="14">
                  <c:v>43997</c:v>
                </c:pt>
                <c:pt idx="15">
                  <c:v>42360</c:v>
                </c:pt>
                <c:pt idx="16">
                  <c:v>46868</c:v>
                </c:pt>
                <c:pt idx="17">
                  <c:v>39012</c:v>
                </c:pt>
                <c:pt idx="18">
                  <c:v>55456</c:v>
                </c:pt>
                <c:pt idx="19">
                  <c:v>28955</c:v>
                </c:pt>
                <c:pt idx="20">
                  <c:v>40991</c:v>
                </c:pt>
                <c:pt idx="21">
                  <c:v>50131</c:v>
                </c:pt>
                <c:pt idx="22">
                  <c:v>59035</c:v>
                </c:pt>
                <c:pt idx="23">
                  <c:v>58744</c:v>
                </c:pt>
                <c:pt idx="24">
                  <c:v>33746</c:v>
                </c:pt>
                <c:pt idx="25">
                  <c:v>47690</c:v>
                </c:pt>
                <c:pt idx="26">
                  <c:v>33378</c:v>
                </c:pt>
                <c:pt idx="27">
                  <c:v>49137</c:v>
                </c:pt>
                <c:pt idx="28">
                  <c:v>45867</c:v>
                </c:pt>
                <c:pt idx="29">
                  <c:v>41761</c:v>
                </c:pt>
                <c:pt idx="30">
                  <c:v>27475</c:v>
                </c:pt>
                <c:pt idx="31">
                  <c:v>40238</c:v>
                </c:pt>
                <c:pt idx="32">
                  <c:v>61543</c:v>
                </c:pt>
                <c:pt idx="33">
                  <c:v>40652</c:v>
                </c:pt>
                <c:pt idx="34">
                  <c:v>38708</c:v>
                </c:pt>
                <c:pt idx="35">
                  <c:v>49622</c:v>
                </c:pt>
                <c:pt idx="36">
                  <c:v>17810</c:v>
                </c:pt>
                <c:pt idx="37">
                  <c:v>5310</c:v>
                </c:pt>
                <c:pt idx="38">
                  <c:v>12395</c:v>
                </c:pt>
                <c:pt idx="39">
                  <c:v>9941</c:v>
                </c:pt>
                <c:pt idx="40">
                  <c:v>9074</c:v>
                </c:pt>
                <c:pt idx="41">
                  <c:v>9088</c:v>
                </c:pt>
                <c:pt idx="42">
                  <c:v>8541</c:v>
                </c:pt>
                <c:pt idx="43">
                  <c:v>9266</c:v>
                </c:pt>
                <c:pt idx="44">
                  <c:v>7584</c:v>
                </c:pt>
                <c:pt idx="45">
                  <c:v>17585</c:v>
                </c:pt>
                <c:pt idx="46">
                  <c:v>6491</c:v>
                </c:pt>
                <c:pt idx="47">
                  <c:v>6063</c:v>
                </c:pt>
                <c:pt idx="48">
                  <c:v>6877</c:v>
                </c:pt>
                <c:pt idx="49">
                  <c:v>7456</c:v>
                </c:pt>
                <c:pt idx="50">
                  <c:v>6074</c:v>
                </c:pt>
                <c:pt idx="51">
                  <c:v>11901</c:v>
                </c:pt>
                <c:pt idx="52">
                  <c:v>9879</c:v>
                </c:pt>
                <c:pt idx="53">
                  <c:v>9587</c:v>
                </c:pt>
                <c:pt idx="54">
                  <c:v>5144</c:v>
                </c:pt>
                <c:pt idx="55">
                  <c:v>5803</c:v>
                </c:pt>
                <c:pt idx="56">
                  <c:v>14355</c:v>
                </c:pt>
                <c:pt idx="57">
                  <c:v>6314</c:v>
                </c:pt>
                <c:pt idx="58">
                  <c:v>3680</c:v>
                </c:pt>
                <c:pt idx="59">
                  <c:v>12377</c:v>
                </c:pt>
                <c:pt idx="60">
                  <c:v>15749</c:v>
                </c:pt>
                <c:pt idx="61">
                  <c:v>7149</c:v>
                </c:pt>
                <c:pt idx="62">
                  <c:v>8093</c:v>
                </c:pt>
                <c:pt idx="63">
                  <c:v>18704</c:v>
                </c:pt>
                <c:pt idx="64">
                  <c:v>15174</c:v>
                </c:pt>
                <c:pt idx="65">
                  <c:v>11039</c:v>
                </c:pt>
                <c:pt idx="66">
                  <c:v>11082</c:v>
                </c:pt>
                <c:pt idx="67">
                  <c:v>12656</c:v>
                </c:pt>
                <c:pt idx="68">
                  <c:v>3064</c:v>
                </c:pt>
                <c:pt idx="69">
                  <c:v>2331</c:v>
                </c:pt>
                <c:pt idx="70">
                  <c:v>5249</c:v>
                </c:pt>
                <c:pt idx="71">
                  <c:v>5402</c:v>
                </c:pt>
                <c:pt idx="72">
                  <c:v>4593</c:v>
                </c:pt>
                <c:pt idx="73">
                  <c:v>5691</c:v>
                </c:pt>
                <c:pt idx="74">
                  <c:v>4025</c:v>
                </c:pt>
                <c:pt idx="75">
                  <c:v>3537</c:v>
                </c:pt>
                <c:pt idx="76">
                  <c:v>1821</c:v>
                </c:pt>
                <c:pt idx="77">
                  <c:v>920</c:v>
                </c:pt>
                <c:pt idx="78">
                  <c:v>2851</c:v>
                </c:pt>
                <c:pt idx="79">
                  <c:v>637</c:v>
                </c:pt>
                <c:pt idx="80">
                  <c:v>2019</c:v>
                </c:pt>
                <c:pt idx="81">
                  <c:v>3857</c:v>
                </c:pt>
                <c:pt idx="82">
                  <c:v>1176</c:v>
                </c:pt>
                <c:pt idx="83">
                  <c:v>11791</c:v>
                </c:pt>
                <c:pt idx="84">
                  <c:v>8885</c:v>
                </c:pt>
                <c:pt idx="85">
                  <c:v>7925</c:v>
                </c:pt>
                <c:pt idx="86">
                  <c:v>4432</c:v>
                </c:pt>
                <c:pt idx="87">
                  <c:v>10621</c:v>
                </c:pt>
                <c:pt idx="88">
                  <c:v>10182</c:v>
                </c:pt>
                <c:pt idx="89">
                  <c:v>12605</c:v>
                </c:pt>
                <c:pt idx="90">
                  <c:v>20494</c:v>
                </c:pt>
                <c:pt idx="91">
                  <c:v>12310</c:v>
                </c:pt>
              </c:numCache>
            </c:numRef>
          </c:val>
          <c:smooth val="0"/>
          <c:extLst>
            <c:ext xmlns:c16="http://schemas.microsoft.com/office/drawing/2014/chart" uri="{C3380CC4-5D6E-409C-BE32-E72D297353CC}">
              <c16:uniqueId val="{00000004-983E-4E5A-891D-A130C73985FF}"/>
            </c:ext>
          </c:extLst>
        </c:ser>
        <c:ser>
          <c:idx val="5"/>
          <c:order val="5"/>
          <c:tx>
            <c:strRef>
              <c:f>Sheet1!$G$1</c:f>
              <c:strCache>
                <c:ptCount val="1"/>
                <c:pt idx="0">
                  <c:v>@NPR</c:v>
                </c:pt>
              </c:strCache>
            </c:strRef>
          </c:tx>
          <c:spPr>
            <a:ln w="28575" cap="rnd">
              <a:solidFill>
                <a:schemeClr val="accent6"/>
              </a:solidFill>
              <a:round/>
            </a:ln>
            <a:effectLst/>
          </c:spPr>
          <c:marker>
            <c:symbol val="none"/>
          </c:marker>
          <c:cat>
            <c:numRef>
              <c:f>Sheet1!$A$2:$A$93</c:f>
              <c:numCache>
                <c:formatCode>m/d/yyyy</c:formatCode>
                <c:ptCount val="92"/>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pt idx="31">
                  <c:v>43252</c:v>
                </c:pt>
                <c:pt idx="32">
                  <c:v>43253</c:v>
                </c:pt>
                <c:pt idx="33">
                  <c:v>43254</c:v>
                </c:pt>
                <c:pt idx="34">
                  <c:v>43255</c:v>
                </c:pt>
                <c:pt idx="35">
                  <c:v>43256</c:v>
                </c:pt>
                <c:pt idx="36">
                  <c:v>43257</c:v>
                </c:pt>
                <c:pt idx="37">
                  <c:v>43258</c:v>
                </c:pt>
                <c:pt idx="38">
                  <c:v>43259</c:v>
                </c:pt>
                <c:pt idx="39">
                  <c:v>43260</c:v>
                </c:pt>
                <c:pt idx="40">
                  <c:v>43261</c:v>
                </c:pt>
                <c:pt idx="41">
                  <c:v>43262</c:v>
                </c:pt>
                <c:pt idx="42">
                  <c:v>43263</c:v>
                </c:pt>
                <c:pt idx="43">
                  <c:v>43264</c:v>
                </c:pt>
                <c:pt idx="44">
                  <c:v>43265</c:v>
                </c:pt>
                <c:pt idx="45">
                  <c:v>43266</c:v>
                </c:pt>
                <c:pt idx="46">
                  <c:v>43267</c:v>
                </c:pt>
                <c:pt idx="47">
                  <c:v>43268</c:v>
                </c:pt>
                <c:pt idx="48">
                  <c:v>43269</c:v>
                </c:pt>
                <c:pt idx="49">
                  <c:v>43270</c:v>
                </c:pt>
                <c:pt idx="50">
                  <c:v>43271</c:v>
                </c:pt>
                <c:pt idx="51">
                  <c:v>43272</c:v>
                </c:pt>
                <c:pt idx="52">
                  <c:v>43273</c:v>
                </c:pt>
                <c:pt idx="53">
                  <c:v>43274</c:v>
                </c:pt>
                <c:pt idx="54">
                  <c:v>43275</c:v>
                </c:pt>
                <c:pt idx="55">
                  <c:v>43276</c:v>
                </c:pt>
                <c:pt idx="56">
                  <c:v>43277</c:v>
                </c:pt>
                <c:pt idx="57">
                  <c:v>43278</c:v>
                </c:pt>
                <c:pt idx="58">
                  <c:v>43279</c:v>
                </c:pt>
                <c:pt idx="59">
                  <c:v>43280</c:v>
                </c:pt>
                <c:pt idx="60">
                  <c:v>43281</c:v>
                </c:pt>
                <c:pt idx="61">
                  <c:v>43282</c:v>
                </c:pt>
                <c:pt idx="62">
                  <c:v>43283</c:v>
                </c:pt>
                <c:pt idx="63">
                  <c:v>43284</c:v>
                </c:pt>
                <c:pt idx="64">
                  <c:v>43285</c:v>
                </c:pt>
                <c:pt idx="65">
                  <c:v>43286</c:v>
                </c:pt>
                <c:pt idx="66">
                  <c:v>43287</c:v>
                </c:pt>
                <c:pt idx="67">
                  <c:v>43288</c:v>
                </c:pt>
                <c:pt idx="68">
                  <c:v>43289</c:v>
                </c:pt>
                <c:pt idx="69">
                  <c:v>43290</c:v>
                </c:pt>
                <c:pt idx="70">
                  <c:v>43291</c:v>
                </c:pt>
                <c:pt idx="71">
                  <c:v>43292</c:v>
                </c:pt>
                <c:pt idx="72">
                  <c:v>43293</c:v>
                </c:pt>
                <c:pt idx="73">
                  <c:v>43294</c:v>
                </c:pt>
                <c:pt idx="74">
                  <c:v>43295</c:v>
                </c:pt>
                <c:pt idx="75">
                  <c:v>43296</c:v>
                </c:pt>
                <c:pt idx="76">
                  <c:v>43297</c:v>
                </c:pt>
                <c:pt idx="77">
                  <c:v>43298</c:v>
                </c:pt>
                <c:pt idx="78">
                  <c:v>43299</c:v>
                </c:pt>
                <c:pt idx="79">
                  <c:v>43300</c:v>
                </c:pt>
                <c:pt idx="80">
                  <c:v>43301</c:v>
                </c:pt>
                <c:pt idx="81">
                  <c:v>43302</c:v>
                </c:pt>
                <c:pt idx="82">
                  <c:v>43303</c:v>
                </c:pt>
                <c:pt idx="83">
                  <c:v>43304</c:v>
                </c:pt>
                <c:pt idx="84">
                  <c:v>43305</c:v>
                </c:pt>
                <c:pt idx="85">
                  <c:v>43306</c:v>
                </c:pt>
                <c:pt idx="86">
                  <c:v>43307</c:v>
                </c:pt>
                <c:pt idx="87">
                  <c:v>43308</c:v>
                </c:pt>
                <c:pt idx="88">
                  <c:v>43309</c:v>
                </c:pt>
                <c:pt idx="89">
                  <c:v>43310</c:v>
                </c:pt>
                <c:pt idx="90">
                  <c:v>43311</c:v>
                </c:pt>
                <c:pt idx="91">
                  <c:v>43312</c:v>
                </c:pt>
              </c:numCache>
            </c:numRef>
          </c:cat>
          <c:val>
            <c:numRef>
              <c:f>Sheet1!$G$2:$G$93</c:f>
              <c:numCache>
                <c:formatCode>General</c:formatCode>
                <c:ptCount val="92"/>
                <c:pt idx="0">
                  <c:v>2823</c:v>
                </c:pt>
                <c:pt idx="1">
                  <c:v>4628</c:v>
                </c:pt>
                <c:pt idx="2">
                  <c:v>3904</c:v>
                </c:pt>
                <c:pt idx="3">
                  <c:v>2874</c:v>
                </c:pt>
                <c:pt idx="4">
                  <c:v>2076</c:v>
                </c:pt>
                <c:pt idx="5">
                  <c:v>1460</c:v>
                </c:pt>
                <c:pt idx="6">
                  <c:v>2413</c:v>
                </c:pt>
                <c:pt idx="7">
                  <c:v>2454</c:v>
                </c:pt>
                <c:pt idx="8">
                  <c:v>2346</c:v>
                </c:pt>
                <c:pt idx="9">
                  <c:v>2524</c:v>
                </c:pt>
                <c:pt idx="10">
                  <c:v>5039</c:v>
                </c:pt>
                <c:pt idx="11">
                  <c:v>1609</c:v>
                </c:pt>
                <c:pt idx="12">
                  <c:v>1296</c:v>
                </c:pt>
                <c:pt idx="13">
                  <c:v>1839</c:v>
                </c:pt>
                <c:pt idx="14">
                  <c:v>2674</c:v>
                </c:pt>
                <c:pt idx="15">
                  <c:v>1792</c:v>
                </c:pt>
                <c:pt idx="16">
                  <c:v>2218</c:v>
                </c:pt>
                <c:pt idx="17">
                  <c:v>2180</c:v>
                </c:pt>
                <c:pt idx="18">
                  <c:v>1303</c:v>
                </c:pt>
                <c:pt idx="19">
                  <c:v>1850</c:v>
                </c:pt>
                <c:pt idx="20">
                  <c:v>3899</c:v>
                </c:pt>
                <c:pt idx="21">
                  <c:v>2788</c:v>
                </c:pt>
                <c:pt idx="22">
                  <c:v>3101</c:v>
                </c:pt>
                <c:pt idx="23">
                  <c:v>3115</c:v>
                </c:pt>
                <c:pt idx="24">
                  <c:v>1517</c:v>
                </c:pt>
                <c:pt idx="25">
                  <c:v>1732</c:v>
                </c:pt>
                <c:pt idx="26">
                  <c:v>699</c:v>
                </c:pt>
                <c:pt idx="27">
                  <c:v>1635</c:v>
                </c:pt>
                <c:pt idx="28">
                  <c:v>1813</c:v>
                </c:pt>
                <c:pt idx="29">
                  <c:v>2222</c:v>
                </c:pt>
                <c:pt idx="30">
                  <c:v>3713</c:v>
                </c:pt>
                <c:pt idx="31">
                  <c:v>3853</c:v>
                </c:pt>
                <c:pt idx="32">
                  <c:v>2229</c:v>
                </c:pt>
                <c:pt idx="33">
                  <c:v>1807</c:v>
                </c:pt>
                <c:pt idx="34">
                  <c:v>4084</c:v>
                </c:pt>
                <c:pt idx="35">
                  <c:v>3185</c:v>
                </c:pt>
                <c:pt idx="36">
                  <c:v>3669</c:v>
                </c:pt>
                <c:pt idx="37">
                  <c:v>2187</c:v>
                </c:pt>
                <c:pt idx="38">
                  <c:v>2442</c:v>
                </c:pt>
                <c:pt idx="39">
                  <c:v>876</c:v>
                </c:pt>
                <c:pt idx="40">
                  <c:v>1504</c:v>
                </c:pt>
                <c:pt idx="41">
                  <c:v>2738</c:v>
                </c:pt>
                <c:pt idx="42">
                  <c:v>2616</c:v>
                </c:pt>
                <c:pt idx="43">
                  <c:v>3146</c:v>
                </c:pt>
                <c:pt idx="44">
                  <c:v>1516</c:v>
                </c:pt>
                <c:pt idx="45">
                  <c:v>5137</c:v>
                </c:pt>
                <c:pt idx="46">
                  <c:v>4754</c:v>
                </c:pt>
                <c:pt idx="47">
                  <c:v>3888</c:v>
                </c:pt>
                <c:pt idx="48">
                  <c:v>3103</c:v>
                </c:pt>
                <c:pt idx="49">
                  <c:v>1950</c:v>
                </c:pt>
                <c:pt idx="50">
                  <c:v>3890</c:v>
                </c:pt>
                <c:pt idx="51">
                  <c:v>3120</c:v>
                </c:pt>
                <c:pt idx="52">
                  <c:v>3926</c:v>
                </c:pt>
                <c:pt idx="53">
                  <c:v>2113</c:v>
                </c:pt>
                <c:pt idx="54">
                  <c:v>2207</c:v>
                </c:pt>
                <c:pt idx="55">
                  <c:v>2749</c:v>
                </c:pt>
                <c:pt idx="56">
                  <c:v>2481</c:v>
                </c:pt>
                <c:pt idx="57">
                  <c:v>2840</c:v>
                </c:pt>
                <c:pt idx="58">
                  <c:v>2278</c:v>
                </c:pt>
                <c:pt idx="59">
                  <c:v>2919</c:v>
                </c:pt>
                <c:pt idx="60">
                  <c:v>1811</c:v>
                </c:pt>
                <c:pt idx="61">
                  <c:v>3145</c:v>
                </c:pt>
                <c:pt idx="62">
                  <c:v>3067</c:v>
                </c:pt>
                <c:pt idx="63">
                  <c:v>2548</c:v>
                </c:pt>
                <c:pt idx="64">
                  <c:v>4129</c:v>
                </c:pt>
                <c:pt idx="65">
                  <c:v>3201</c:v>
                </c:pt>
                <c:pt idx="66">
                  <c:v>2990</c:v>
                </c:pt>
                <c:pt idx="67">
                  <c:v>2005</c:v>
                </c:pt>
                <c:pt idx="68">
                  <c:v>2709</c:v>
                </c:pt>
                <c:pt idx="69">
                  <c:v>3251</c:v>
                </c:pt>
                <c:pt idx="70">
                  <c:v>3272</c:v>
                </c:pt>
                <c:pt idx="71">
                  <c:v>3286</c:v>
                </c:pt>
                <c:pt idx="72">
                  <c:v>3899</c:v>
                </c:pt>
                <c:pt idx="73">
                  <c:v>3402</c:v>
                </c:pt>
                <c:pt idx="74">
                  <c:v>3013</c:v>
                </c:pt>
                <c:pt idx="75">
                  <c:v>2967</c:v>
                </c:pt>
                <c:pt idx="76">
                  <c:v>3272</c:v>
                </c:pt>
                <c:pt idx="77">
                  <c:v>1933</c:v>
                </c:pt>
                <c:pt idx="78">
                  <c:v>2763</c:v>
                </c:pt>
                <c:pt idx="79">
                  <c:v>3596</c:v>
                </c:pt>
                <c:pt idx="80">
                  <c:v>3314</c:v>
                </c:pt>
                <c:pt idx="81">
                  <c:v>1775</c:v>
                </c:pt>
                <c:pt idx="82">
                  <c:v>2427</c:v>
                </c:pt>
                <c:pt idx="83">
                  <c:v>3435</c:v>
                </c:pt>
                <c:pt idx="84">
                  <c:v>3145</c:v>
                </c:pt>
                <c:pt idx="85">
                  <c:v>3651</c:v>
                </c:pt>
                <c:pt idx="86">
                  <c:v>4124</c:v>
                </c:pt>
                <c:pt idx="87">
                  <c:v>4284</c:v>
                </c:pt>
                <c:pt idx="88">
                  <c:v>1663</c:v>
                </c:pt>
                <c:pt idx="89">
                  <c:v>2541</c:v>
                </c:pt>
                <c:pt idx="90">
                  <c:v>3105</c:v>
                </c:pt>
                <c:pt idx="91">
                  <c:v>2666</c:v>
                </c:pt>
              </c:numCache>
            </c:numRef>
          </c:val>
          <c:smooth val="0"/>
          <c:extLst>
            <c:ext xmlns:c16="http://schemas.microsoft.com/office/drawing/2014/chart" uri="{C3380CC4-5D6E-409C-BE32-E72D297353CC}">
              <c16:uniqueId val="{00000005-983E-4E5A-891D-A130C73985FF}"/>
            </c:ext>
          </c:extLst>
        </c:ser>
        <c:ser>
          <c:idx val="6"/>
          <c:order val="6"/>
          <c:tx>
            <c:strRef>
              <c:f>Sheet1!$H$1</c:f>
              <c:strCache>
                <c:ptCount val="1"/>
                <c:pt idx="0">
                  <c:v>@theskimm</c:v>
                </c:pt>
              </c:strCache>
            </c:strRef>
          </c:tx>
          <c:spPr>
            <a:ln w="28575" cap="rnd">
              <a:solidFill>
                <a:schemeClr val="accent1">
                  <a:lumMod val="60000"/>
                </a:schemeClr>
              </a:solidFill>
              <a:round/>
            </a:ln>
            <a:effectLst/>
          </c:spPr>
          <c:marker>
            <c:symbol val="none"/>
          </c:marker>
          <c:cat>
            <c:numRef>
              <c:f>Sheet1!$A$2:$A$93</c:f>
              <c:numCache>
                <c:formatCode>m/d/yyyy</c:formatCode>
                <c:ptCount val="92"/>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pt idx="31">
                  <c:v>43252</c:v>
                </c:pt>
                <c:pt idx="32">
                  <c:v>43253</c:v>
                </c:pt>
                <c:pt idx="33">
                  <c:v>43254</c:v>
                </c:pt>
                <c:pt idx="34">
                  <c:v>43255</c:v>
                </c:pt>
                <c:pt idx="35">
                  <c:v>43256</c:v>
                </c:pt>
                <c:pt idx="36">
                  <c:v>43257</c:v>
                </c:pt>
                <c:pt idx="37">
                  <c:v>43258</c:v>
                </c:pt>
                <c:pt idx="38">
                  <c:v>43259</c:v>
                </c:pt>
                <c:pt idx="39">
                  <c:v>43260</c:v>
                </c:pt>
                <c:pt idx="40">
                  <c:v>43261</c:v>
                </c:pt>
                <c:pt idx="41">
                  <c:v>43262</c:v>
                </c:pt>
                <c:pt idx="42">
                  <c:v>43263</c:v>
                </c:pt>
                <c:pt idx="43">
                  <c:v>43264</c:v>
                </c:pt>
                <c:pt idx="44">
                  <c:v>43265</c:v>
                </c:pt>
                <c:pt idx="45">
                  <c:v>43266</c:v>
                </c:pt>
                <c:pt idx="46">
                  <c:v>43267</c:v>
                </c:pt>
                <c:pt idx="47">
                  <c:v>43268</c:v>
                </c:pt>
                <c:pt idx="48">
                  <c:v>43269</c:v>
                </c:pt>
                <c:pt idx="49">
                  <c:v>43270</c:v>
                </c:pt>
                <c:pt idx="50">
                  <c:v>43271</c:v>
                </c:pt>
                <c:pt idx="51">
                  <c:v>43272</c:v>
                </c:pt>
                <c:pt idx="52">
                  <c:v>43273</c:v>
                </c:pt>
                <c:pt idx="53">
                  <c:v>43274</c:v>
                </c:pt>
                <c:pt idx="54">
                  <c:v>43275</c:v>
                </c:pt>
                <c:pt idx="55">
                  <c:v>43276</c:v>
                </c:pt>
                <c:pt idx="56">
                  <c:v>43277</c:v>
                </c:pt>
                <c:pt idx="57">
                  <c:v>43278</c:v>
                </c:pt>
                <c:pt idx="58">
                  <c:v>43279</c:v>
                </c:pt>
                <c:pt idx="59">
                  <c:v>43280</c:v>
                </c:pt>
                <c:pt idx="60">
                  <c:v>43281</c:v>
                </c:pt>
                <c:pt idx="61">
                  <c:v>43282</c:v>
                </c:pt>
                <c:pt idx="62">
                  <c:v>43283</c:v>
                </c:pt>
                <c:pt idx="63">
                  <c:v>43284</c:v>
                </c:pt>
                <c:pt idx="64">
                  <c:v>43285</c:v>
                </c:pt>
                <c:pt idx="65">
                  <c:v>43286</c:v>
                </c:pt>
                <c:pt idx="66">
                  <c:v>43287</c:v>
                </c:pt>
                <c:pt idx="67">
                  <c:v>43288</c:v>
                </c:pt>
                <c:pt idx="68">
                  <c:v>43289</c:v>
                </c:pt>
                <c:pt idx="69">
                  <c:v>43290</c:v>
                </c:pt>
                <c:pt idx="70">
                  <c:v>43291</c:v>
                </c:pt>
                <c:pt idx="71">
                  <c:v>43292</c:v>
                </c:pt>
                <c:pt idx="72">
                  <c:v>43293</c:v>
                </c:pt>
                <c:pt idx="73">
                  <c:v>43294</c:v>
                </c:pt>
                <c:pt idx="74">
                  <c:v>43295</c:v>
                </c:pt>
                <c:pt idx="75">
                  <c:v>43296</c:v>
                </c:pt>
                <c:pt idx="76">
                  <c:v>43297</c:v>
                </c:pt>
                <c:pt idx="77">
                  <c:v>43298</c:v>
                </c:pt>
                <c:pt idx="78">
                  <c:v>43299</c:v>
                </c:pt>
                <c:pt idx="79">
                  <c:v>43300</c:v>
                </c:pt>
                <c:pt idx="80">
                  <c:v>43301</c:v>
                </c:pt>
                <c:pt idx="81">
                  <c:v>43302</c:v>
                </c:pt>
                <c:pt idx="82">
                  <c:v>43303</c:v>
                </c:pt>
                <c:pt idx="83">
                  <c:v>43304</c:v>
                </c:pt>
                <c:pt idx="84">
                  <c:v>43305</c:v>
                </c:pt>
                <c:pt idx="85">
                  <c:v>43306</c:v>
                </c:pt>
                <c:pt idx="86">
                  <c:v>43307</c:v>
                </c:pt>
                <c:pt idx="87">
                  <c:v>43308</c:v>
                </c:pt>
                <c:pt idx="88">
                  <c:v>43309</c:v>
                </c:pt>
                <c:pt idx="89">
                  <c:v>43310</c:v>
                </c:pt>
                <c:pt idx="90">
                  <c:v>43311</c:v>
                </c:pt>
                <c:pt idx="91">
                  <c:v>43312</c:v>
                </c:pt>
              </c:numCache>
            </c:numRef>
          </c:cat>
          <c:val>
            <c:numRef>
              <c:f>Sheet1!$H$2:$H$93</c:f>
              <c:numCache>
                <c:formatCode>General</c:formatCode>
                <c:ptCount val="92"/>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175</c:v>
                </c:pt>
                <c:pt idx="78">
                  <c:v>970</c:v>
                </c:pt>
                <c:pt idx="79">
                  <c:v>642</c:v>
                </c:pt>
                <c:pt idx="80">
                  <c:v>713</c:v>
                </c:pt>
                <c:pt idx="81">
                  <c:v>71</c:v>
                </c:pt>
                <c:pt idx="82">
                  <c:v>25</c:v>
                </c:pt>
                <c:pt idx="83">
                  <c:v>96</c:v>
                </c:pt>
                <c:pt idx="84">
                  <c:v>156</c:v>
                </c:pt>
                <c:pt idx="85">
                  <c:v>178</c:v>
                </c:pt>
                <c:pt idx="86">
                  <c:v>115</c:v>
                </c:pt>
                <c:pt idx="87">
                  <c:v>215</c:v>
                </c:pt>
                <c:pt idx="88">
                  <c:v>16</c:v>
                </c:pt>
                <c:pt idx="89">
                  <c:v>24</c:v>
                </c:pt>
                <c:pt idx="90">
                  <c:v>125</c:v>
                </c:pt>
                <c:pt idx="91">
                  <c:v>146</c:v>
                </c:pt>
              </c:numCache>
            </c:numRef>
          </c:val>
          <c:smooth val="0"/>
          <c:extLst>
            <c:ext xmlns:c16="http://schemas.microsoft.com/office/drawing/2014/chart" uri="{C3380CC4-5D6E-409C-BE32-E72D297353CC}">
              <c16:uniqueId val="{00000006-983E-4E5A-891D-A130C73985FF}"/>
            </c:ext>
          </c:extLst>
        </c:ser>
        <c:ser>
          <c:idx val="7"/>
          <c:order val="7"/>
          <c:tx>
            <c:strRef>
              <c:f>Sheet1!$I$1</c:f>
              <c:strCache>
                <c:ptCount val="1"/>
                <c:pt idx="0">
                  <c:v>@MorningBrew</c:v>
                </c:pt>
              </c:strCache>
            </c:strRef>
          </c:tx>
          <c:spPr>
            <a:ln w="28575" cap="rnd">
              <a:solidFill>
                <a:schemeClr val="accent2">
                  <a:lumMod val="60000"/>
                </a:schemeClr>
              </a:solidFill>
              <a:round/>
            </a:ln>
            <a:effectLst/>
          </c:spPr>
          <c:marker>
            <c:symbol val="none"/>
          </c:marker>
          <c:cat>
            <c:numRef>
              <c:f>Sheet1!$A$2:$A$93</c:f>
              <c:numCache>
                <c:formatCode>m/d/yyyy</c:formatCode>
                <c:ptCount val="92"/>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pt idx="31">
                  <c:v>43252</c:v>
                </c:pt>
                <c:pt idx="32">
                  <c:v>43253</c:v>
                </c:pt>
                <c:pt idx="33">
                  <c:v>43254</c:v>
                </c:pt>
                <c:pt idx="34">
                  <c:v>43255</c:v>
                </c:pt>
                <c:pt idx="35">
                  <c:v>43256</c:v>
                </c:pt>
                <c:pt idx="36">
                  <c:v>43257</c:v>
                </c:pt>
                <c:pt idx="37">
                  <c:v>43258</c:v>
                </c:pt>
                <c:pt idx="38">
                  <c:v>43259</c:v>
                </c:pt>
                <c:pt idx="39">
                  <c:v>43260</c:v>
                </c:pt>
                <c:pt idx="40">
                  <c:v>43261</c:v>
                </c:pt>
                <c:pt idx="41">
                  <c:v>43262</c:v>
                </c:pt>
                <c:pt idx="42">
                  <c:v>43263</c:v>
                </c:pt>
                <c:pt idx="43">
                  <c:v>43264</c:v>
                </c:pt>
                <c:pt idx="44">
                  <c:v>43265</c:v>
                </c:pt>
                <c:pt idx="45">
                  <c:v>43266</c:v>
                </c:pt>
                <c:pt idx="46">
                  <c:v>43267</c:v>
                </c:pt>
                <c:pt idx="47">
                  <c:v>43268</c:v>
                </c:pt>
                <c:pt idx="48">
                  <c:v>43269</c:v>
                </c:pt>
                <c:pt idx="49">
                  <c:v>43270</c:v>
                </c:pt>
                <c:pt idx="50">
                  <c:v>43271</c:v>
                </c:pt>
                <c:pt idx="51">
                  <c:v>43272</c:v>
                </c:pt>
                <c:pt idx="52">
                  <c:v>43273</c:v>
                </c:pt>
                <c:pt idx="53">
                  <c:v>43274</c:v>
                </c:pt>
                <c:pt idx="54">
                  <c:v>43275</c:v>
                </c:pt>
                <c:pt idx="55">
                  <c:v>43276</c:v>
                </c:pt>
                <c:pt idx="56">
                  <c:v>43277</c:v>
                </c:pt>
                <c:pt idx="57">
                  <c:v>43278</c:v>
                </c:pt>
                <c:pt idx="58">
                  <c:v>43279</c:v>
                </c:pt>
                <c:pt idx="59">
                  <c:v>43280</c:v>
                </c:pt>
                <c:pt idx="60">
                  <c:v>43281</c:v>
                </c:pt>
                <c:pt idx="61">
                  <c:v>43282</c:v>
                </c:pt>
                <c:pt idx="62">
                  <c:v>43283</c:v>
                </c:pt>
                <c:pt idx="63">
                  <c:v>43284</c:v>
                </c:pt>
                <c:pt idx="64">
                  <c:v>43285</c:v>
                </c:pt>
                <c:pt idx="65">
                  <c:v>43286</c:v>
                </c:pt>
                <c:pt idx="66">
                  <c:v>43287</c:v>
                </c:pt>
                <c:pt idx="67">
                  <c:v>43288</c:v>
                </c:pt>
                <c:pt idx="68">
                  <c:v>43289</c:v>
                </c:pt>
                <c:pt idx="69">
                  <c:v>43290</c:v>
                </c:pt>
                <c:pt idx="70">
                  <c:v>43291</c:v>
                </c:pt>
                <c:pt idx="71">
                  <c:v>43292</c:v>
                </c:pt>
                <c:pt idx="72">
                  <c:v>43293</c:v>
                </c:pt>
                <c:pt idx="73">
                  <c:v>43294</c:v>
                </c:pt>
                <c:pt idx="74">
                  <c:v>43295</c:v>
                </c:pt>
                <c:pt idx="75">
                  <c:v>43296</c:v>
                </c:pt>
                <c:pt idx="76">
                  <c:v>43297</c:v>
                </c:pt>
                <c:pt idx="77">
                  <c:v>43298</c:v>
                </c:pt>
                <c:pt idx="78">
                  <c:v>43299</c:v>
                </c:pt>
                <c:pt idx="79">
                  <c:v>43300</c:v>
                </c:pt>
                <c:pt idx="80">
                  <c:v>43301</c:v>
                </c:pt>
                <c:pt idx="81">
                  <c:v>43302</c:v>
                </c:pt>
                <c:pt idx="82">
                  <c:v>43303</c:v>
                </c:pt>
                <c:pt idx="83">
                  <c:v>43304</c:v>
                </c:pt>
                <c:pt idx="84">
                  <c:v>43305</c:v>
                </c:pt>
                <c:pt idx="85">
                  <c:v>43306</c:v>
                </c:pt>
                <c:pt idx="86">
                  <c:v>43307</c:v>
                </c:pt>
                <c:pt idx="87">
                  <c:v>43308</c:v>
                </c:pt>
                <c:pt idx="88">
                  <c:v>43309</c:v>
                </c:pt>
                <c:pt idx="89">
                  <c:v>43310</c:v>
                </c:pt>
                <c:pt idx="90">
                  <c:v>43311</c:v>
                </c:pt>
                <c:pt idx="91">
                  <c:v>43312</c:v>
                </c:pt>
              </c:numCache>
            </c:numRef>
          </c:cat>
          <c:val>
            <c:numRef>
              <c:f>Sheet1!$I$2:$I$93</c:f>
              <c:numCache>
                <c:formatCode>General</c:formatCode>
                <c:ptCount val="92"/>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12</c:v>
                </c:pt>
                <c:pt idx="86">
                  <c:v>9</c:v>
                </c:pt>
                <c:pt idx="87">
                  <c:v>19</c:v>
                </c:pt>
                <c:pt idx="88">
                  <c:v>1</c:v>
                </c:pt>
                <c:pt idx="89">
                  <c:v>1</c:v>
                </c:pt>
                <c:pt idx="90">
                  <c:v>17</c:v>
                </c:pt>
                <c:pt idx="91">
                  <c:v>10</c:v>
                </c:pt>
              </c:numCache>
            </c:numRef>
          </c:val>
          <c:smooth val="0"/>
          <c:extLst>
            <c:ext xmlns:c16="http://schemas.microsoft.com/office/drawing/2014/chart" uri="{C3380CC4-5D6E-409C-BE32-E72D297353CC}">
              <c16:uniqueId val="{00000007-983E-4E5A-891D-A130C73985FF}"/>
            </c:ext>
          </c:extLst>
        </c:ser>
        <c:dLbls>
          <c:showLegendKey val="0"/>
          <c:showVal val="0"/>
          <c:showCatName val="0"/>
          <c:showSerName val="0"/>
          <c:showPercent val="0"/>
          <c:showBubbleSize val="0"/>
        </c:dLbls>
        <c:smooth val="0"/>
        <c:axId val="431497856"/>
        <c:axId val="431502776"/>
      </c:lineChart>
      <c:dateAx>
        <c:axId val="4314978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1502776"/>
        <c:crosses val="autoZero"/>
        <c:auto val="1"/>
        <c:lblOffset val="100"/>
        <c:baseTimeUnit val="days"/>
      </c:dateAx>
      <c:valAx>
        <c:axId val="4315027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14978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Interactions</c:v>
                </c:pt>
              </c:strCache>
            </c:strRef>
          </c:tx>
          <c:spPr>
            <a:solidFill>
              <a:schemeClr val="accent1"/>
            </a:solidFill>
            <a:ln>
              <a:noFill/>
            </a:ln>
            <a:effectLst/>
          </c:spPr>
          <c:invertIfNegative val="0"/>
          <c:cat>
            <c:strRef>
              <c:f>Sheet1!$A$2:$A$9</c:f>
              <c:strCache>
                <c:ptCount val="8"/>
                <c:pt idx="0">
                  <c:v>@nytimes</c:v>
                </c:pt>
                <c:pt idx="1">
                  <c:v>@CNN</c:v>
                </c:pt>
                <c:pt idx="2">
                  <c:v>@googlenews</c:v>
                </c:pt>
                <c:pt idx="3">
                  <c:v>@YahooNews</c:v>
                </c:pt>
                <c:pt idx="4">
                  <c:v>@FoxNews</c:v>
                </c:pt>
                <c:pt idx="5">
                  <c:v>@NPR</c:v>
                </c:pt>
                <c:pt idx="6">
                  <c:v>@theskimm</c:v>
                </c:pt>
                <c:pt idx="7">
                  <c:v>@MorningBrew</c:v>
                </c:pt>
              </c:strCache>
            </c:strRef>
          </c:cat>
          <c:val>
            <c:numRef>
              <c:f>Sheet1!$B$2:$B$9</c:f>
              <c:numCache>
                <c:formatCode>General</c:formatCode>
                <c:ptCount val="8"/>
                <c:pt idx="0">
                  <c:v>5727418</c:v>
                </c:pt>
                <c:pt idx="1">
                  <c:v>14074422</c:v>
                </c:pt>
                <c:pt idx="2">
                  <c:v>3386</c:v>
                </c:pt>
                <c:pt idx="3">
                  <c:v>138808</c:v>
                </c:pt>
                <c:pt idx="4">
                  <c:v>25540119</c:v>
                </c:pt>
                <c:pt idx="5">
                  <c:v>2210601</c:v>
                </c:pt>
                <c:pt idx="6">
                  <c:v>10236</c:v>
                </c:pt>
                <c:pt idx="7">
                  <c:v>510</c:v>
                </c:pt>
              </c:numCache>
            </c:numRef>
          </c:val>
          <c:extLst>
            <c:ext xmlns:c16="http://schemas.microsoft.com/office/drawing/2014/chart" uri="{C3380CC4-5D6E-409C-BE32-E72D297353CC}">
              <c16:uniqueId val="{00000000-E790-4937-8D88-2F7E7EC9963C}"/>
            </c:ext>
          </c:extLst>
        </c:ser>
        <c:dLbls>
          <c:showLegendKey val="0"/>
          <c:showVal val="0"/>
          <c:showCatName val="0"/>
          <c:showSerName val="0"/>
          <c:showPercent val="0"/>
          <c:showBubbleSize val="0"/>
        </c:dLbls>
        <c:gapWidth val="219"/>
        <c:overlap val="-27"/>
        <c:axId val="431500480"/>
        <c:axId val="431500808"/>
      </c:barChart>
      <c:catAx>
        <c:axId val="4315004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1500808"/>
        <c:crosses val="autoZero"/>
        <c:auto val="1"/>
        <c:lblAlgn val="ctr"/>
        <c:lblOffset val="100"/>
        <c:noMultiLvlLbl val="0"/>
      </c:catAx>
      <c:valAx>
        <c:axId val="4315008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15004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@nytimes</c:v>
                </c:pt>
              </c:strCache>
            </c:strRef>
          </c:tx>
          <c:spPr>
            <a:ln w="28575" cap="rnd">
              <a:solidFill>
                <a:schemeClr val="accent1"/>
              </a:solidFill>
              <a:round/>
            </a:ln>
            <a:effectLst/>
          </c:spPr>
          <c:marker>
            <c:symbol val="none"/>
          </c:marker>
          <c:cat>
            <c:numRef>
              <c:f>Sheet1!$A$2:$A$93</c:f>
              <c:numCache>
                <c:formatCode>m/d/yyyy</c:formatCode>
                <c:ptCount val="92"/>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pt idx="31">
                  <c:v>43252</c:v>
                </c:pt>
                <c:pt idx="32">
                  <c:v>43253</c:v>
                </c:pt>
                <c:pt idx="33">
                  <c:v>43254</c:v>
                </c:pt>
                <c:pt idx="34">
                  <c:v>43255</c:v>
                </c:pt>
                <c:pt idx="35">
                  <c:v>43256</c:v>
                </c:pt>
                <c:pt idx="36">
                  <c:v>43257</c:v>
                </c:pt>
                <c:pt idx="37">
                  <c:v>43258</c:v>
                </c:pt>
                <c:pt idx="38">
                  <c:v>43259</c:v>
                </c:pt>
                <c:pt idx="39">
                  <c:v>43260</c:v>
                </c:pt>
                <c:pt idx="40">
                  <c:v>43261</c:v>
                </c:pt>
                <c:pt idx="41">
                  <c:v>43262</c:v>
                </c:pt>
                <c:pt idx="42">
                  <c:v>43263</c:v>
                </c:pt>
                <c:pt idx="43">
                  <c:v>43264</c:v>
                </c:pt>
                <c:pt idx="44">
                  <c:v>43265</c:v>
                </c:pt>
                <c:pt idx="45">
                  <c:v>43266</c:v>
                </c:pt>
                <c:pt idx="46">
                  <c:v>43267</c:v>
                </c:pt>
                <c:pt idx="47">
                  <c:v>43268</c:v>
                </c:pt>
                <c:pt idx="48">
                  <c:v>43269</c:v>
                </c:pt>
                <c:pt idx="49">
                  <c:v>43270</c:v>
                </c:pt>
                <c:pt idx="50">
                  <c:v>43271</c:v>
                </c:pt>
                <c:pt idx="51">
                  <c:v>43272</c:v>
                </c:pt>
                <c:pt idx="52">
                  <c:v>43273</c:v>
                </c:pt>
                <c:pt idx="53">
                  <c:v>43274</c:v>
                </c:pt>
                <c:pt idx="54">
                  <c:v>43275</c:v>
                </c:pt>
                <c:pt idx="55">
                  <c:v>43276</c:v>
                </c:pt>
                <c:pt idx="56">
                  <c:v>43277</c:v>
                </c:pt>
                <c:pt idx="57">
                  <c:v>43278</c:v>
                </c:pt>
                <c:pt idx="58">
                  <c:v>43279</c:v>
                </c:pt>
                <c:pt idx="59">
                  <c:v>43280</c:v>
                </c:pt>
                <c:pt idx="60">
                  <c:v>43281</c:v>
                </c:pt>
                <c:pt idx="61">
                  <c:v>43282</c:v>
                </c:pt>
                <c:pt idx="62">
                  <c:v>43283</c:v>
                </c:pt>
                <c:pt idx="63">
                  <c:v>43284</c:v>
                </c:pt>
                <c:pt idx="64">
                  <c:v>43285</c:v>
                </c:pt>
                <c:pt idx="65">
                  <c:v>43286</c:v>
                </c:pt>
                <c:pt idx="66">
                  <c:v>43287</c:v>
                </c:pt>
                <c:pt idx="67">
                  <c:v>43288</c:v>
                </c:pt>
                <c:pt idx="68">
                  <c:v>43289</c:v>
                </c:pt>
                <c:pt idx="69">
                  <c:v>43290</c:v>
                </c:pt>
                <c:pt idx="70">
                  <c:v>43291</c:v>
                </c:pt>
                <c:pt idx="71">
                  <c:v>43292</c:v>
                </c:pt>
                <c:pt idx="72">
                  <c:v>43293</c:v>
                </c:pt>
                <c:pt idx="73">
                  <c:v>43294</c:v>
                </c:pt>
                <c:pt idx="74">
                  <c:v>43295</c:v>
                </c:pt>
                <c:pt idx="75">
                  <c:v>43296</c:v>
                </c:pt>
                <c:pt idx="76">
                  <c:v>43297</c:v>
                </c:pt>
                <c:pt idx="77">
                  <c:v>43298</c:v>
                </c:pt>
                <c:pt idx="78">
                  <c:v>43299</c:v>
                </c:pt>
                <c:pt idx="79">
                  <c:v>43300</c:v>
                </c:pt>
                <c:pt idx="80">
                  <c:v>43301</c:v>
                </c:pt>
                <c:pt idx="81">
                  <c:v>43302</c:v>
                </c:pt>
                <c:pt idx="82">
                  <c:v>43303</c:v>
                </c:pt>
                <c:pt idx="83">
                  <c:v>43304</c:v>
                </c:pt>
                <c:pt idx="84">
                  <c:v>43305</c:v>
                </c:pt>
                <c:pt idx="85">
                  <c:v>43306</c:v>
                </c:pt>
                <c:pt idx="86">
                  <c:v>43307</c:v>
                </c:pt>
                <c:pt idx="87">
                  <c:v>43308</c:v>
                </c:pt>
                <c:pt idx="88">
                  <c:v>43309</c:v>
                </c:pt>
                <c:pt idx="89">
                  <c:v>43310</c:v>
                </c:pt>
                <c:pt idx="90">
                  <c:v>43311</c:v>
                </c:pt>
                <c:pt idx="91">
                  <c:v>43312</c:v>
                </c:pt>
              </c:numCache>
            </c:numRef>
          </c:cat>
          <c:val>
            <c:numRef>
              <c:f>Sheet1!$B$2:$B$93</c:f>
              <c:numCache>
                <c:formatCode>General</c:formatCode>
                <c:ptCount val="92"/>
                <c:pt idx="0">
                  <c:v>532</c:v>
                </c:pt>
                <c:pt idx="1">
                  <c:v>732</c:v>
                </c:pt>
                <c:pt idx="2">
                  <c:v>777</c:v>
                </c:pt>
                <c:pt idx="3">
                  <c:v>597</c:v>
                </c:pt>
                <c:pt idx="4">
                  <c:v>612</c:v>
                </c:pt>
                <c:pt idx="5">
                  <c:v>627</c:v>
                </c:pt>
                <c:pt idx="6">
                  <c:v>518</c:v>
                </c:pt>
                <c:pt idx="7">
                  <c:v>538</c:v>
                </c:pt>
                <c:pt idx="8">
                  <c:v>459</c:v>
                </c:pt>
                <c:pt idx="9">
                  <c:v>536</c:v>
                </c:pt>
                <c:pt idx="10">
                  <c:v>543</c:v>
                </c:pt>
                <c:pt idx="11">
                  <c:v>531</c:v>
                </c:pt>
                <c:pt idx="12">
                  <c:v>552</c:v>
                </c:pt>
                <c:pt idx="13">
                  <c:v>749</c:v>
                </c:pt>
                <c:pt idx="14">
                  <c:v>606</c:v>
                </c:pt>
                <c:pt idx="15">
                  <c:v>575</c:v>
                </c:pt>
                <c:pt idx="16">
                  <c:v>426</c:v>
                </c:pt>
                <c:pt idx="17">
                  <c:v>547</c:v>
                </c:pt>
                <c:pt idx="18">
                  <c:v>1233</c:v>
                </c:pt>
                <c:pt idx="19">
                  <c:v>1233</c:v>
                </c:pt>
                <c:pt idx="20">
                  <c:v>546</c:v>
                </c:pt>
                <c:pt idx="21">
                  <c:v>827</c:v>
                </c:pt>
                <c:pt idx="22">
                  <c:v>954</c:v>
                </c:pt>
                <c:pt idx="23">
                  <c:v>764</c:v>
                </c:pt>
                <c:pt idx="24">
                  <c:v>602</c:v>
                </c:pt>
                <c:pt idx="25">
                  <c:v>652</c:v>
                </c:pt>
                <c:pt idx="26">
                  <c:v>779</c:v>
                </c:pt>
                <c:pt idx="27">
                  <c:v>835</c:v>
                </c:pt>
                <c:pt idx="28">
                  <c:v>977</c:v>
                </c:pt>
                <c:pt idx="29">
                  <c:v>661</c:v>
                </c:pt>
                <c:pt idx="30">
                  <c:v>535</c:v>
                </c:pt>
                <c:pt idx="31">
                  <c:v>447</c:v>
                </c:pt>
                <c:pt idx="32">
                  <c:v>598</c:v>
                </c:pt>
                <c:pt idx="33">
                  <c:v>677</c:v>
                </c:pt>
                <c:pt idx="34">
                  <c:v>659</c:v>
                </c:pt>
                <c:pt idx="35">
                  <c:v>1001</c:v>
                </c:pt>
                <c:pt idx="36">
                  <c:v>648</c:v>
                </c:pt>
                <c:pt idx="37">
                  <c:v>625</c:v>
                </c:pt>
                <c:pt idx="38">
                  <c:v>938</c:v>
                </c:pt>
                <c:pt idx="39">
                  <c:v>876</c:v>
                </c:pt>
                <c:pt idx="40">
                  <c:v>865</c:v>
                </c:pt>
                <c:pt idx="41">
                  <c:v>713</c:v>
                </c:pt>
                <c:pt idx="42">
                  <c:v>558</c:v>
                </c:pt>
                <c:pt idx="43">
                  <c:v>473</c:v>
                </c:pt>
                <c:pt idx="44">
                  <c:v>646</c:v>
                </c:pt>
                <c:pt idx="45">
                  <c:v>720</c:v>
                </c:pt>
                <c:pt idx="46">
                  <c:v>788</c:v>
                </c:pt>
                <c:pt idx="47">
                  <c:v>826</c:v>
                </c:pt>
                <c:pt idx="48">
                  <c:v>733</c:v>
                </c:pt>
                <c:pt idx="49">
                  <c:v>1037</c:v>
                </c:pt>
                <c:pt idx="50">
                  <c:v>1519</c:v>
                </c:pt>
                <c:pt idx="51">
                  <c:v>743</c:v>
                </c:pt>
                <c:pt idx="52">
                  <c:v>619</c:v>
                </c:pt>
                <c:pt idx="53">
                  <c:v>650</c:v>
                </c:pt>
                <c:pt idx="54">
                  <c:v>1091</c:v>
                </c:pt>
                <c:pt idx="55">
                  <c:v>717</c:v>
                </c:pt>
                <c:pt idx="56">
                  <c:v>524</c:v>
                </c:pt>
                <c:pt idx="57">
                  <c:v>702</c:v>
                </c:pt>
                <c:pt idx="58">
                  <c:v>499</c:v>
                </c:pt>
                <c:pt idx="59">
                  <c:v>841</c:v>
                </c:pt>
                <c:pt idx="60">
                  <c:v>647</c:v>
                </c:pt>
                <c:pt idx="61">
                  <c:v>725</c:v>
                </c:pt>
                <c:pt idx="62">
                  <c:v>749</c:v>
                </c:pt>
                <c:pt idx="63">
                  <c:v>693</c:v>
                </c:pt>
                <c:pt idx="64">
                  <c:v>663</c:v>
                </c:pt>
                <c:pt idx="65">
                  <c:v>734</c:v>
                </c:pt>
                <c:pt idx="66">
                  <c:v>647</c:v>
                </c:pt>
                <c:pt idx="67">
                  <c:v>704</c:v>
                </c:pt>
                <c:pt idx="68">
                  <c:v>712</c:v>
                </c:pt>
                <c:pt idx="69">
                  <c:v>612</c:v>
                </c:pt>
                <c:pt idx="70">
                  <c:v>721</c:v>
                </c:pt>
                <c:pt idx="71">
                  <c:v>669</c:v>
                </c:pt>
                <c:pt idx="72">
                  <c:v>667</c:v>
                </c:pt>
                <c:pt idx="73">
                  <c:v>804</c:v>
                </c:pt>
                <c:pt idx="74">
                  <c:v>1093</c:v>
                </c:pt>
                <c:pt idx="75">
                  <c:v>733</c:v>
                </c:pt>
                <c:pt idx="76">
                  <c:v>515</c:v>
                </c:pt>
                <c:pt idx="77">
                  <c:v>965</c:v>
                </c:pt>
                <c:pt idx="78">
                  <c:v>641</c:v>
                </c:pt>
                <c:pt idx="79">
                  <c:v>1064</c:v>
                </c:pt>
                <c:pt idx="80">
                  <c:v>954</c:v>
                </c:pt>
                <c:pt idx="81">
                  <c:v>576</c:v>
                </c:pt>
                <c:pt idx="82">
                  <c:v>539</c:v>
                </c:pt>
                <c:pt idx="83">
                  <c:v>539</c:v>
                </c:pt>
                <c:pt idx="84">
                  <c:v>450</c:v>
                </c:pt>
                <c:pt idx="85">
                  <c:v>748</c:v>
                </c:pt>
                <c:pt idx="86">
                  <c:v>743</c:v>
                </c:pt>
                <c:pt idx="87">
                  <c:v>651</c:v>
                </c:pt>
                <c:pt idx="88">
                  <c:v>748</c:v>
                </c:pt>
                <c:pt idx="89">
                  <c:v>637</c:v>
                </c:pt>
                <c:pt idx="90">
                  <c:v>450</c:v>
                </c:pt>
                <c:pt idx="91">
                  <c:v>464</c:v>
                </c:pt>
              </c:numCache>
            </c:numRef>
          </c:val>
          <c:smooth val="0"/>
          <c:extLst>
            <c:ext xmlns:c16="http://schemas.microsoft.com/office/drawing/2014/chart" uri="{C3380CC4-5D6E-409C-BE32-E72D297353CC}">
              <c16:uniqueId val="{00000000-9D2D-48A9-9F09-3DFE1CA69D96}"/>
            </c:ext>
          </c:extLst>
        </c:ser>
        <c:ser>
          <c:idx val="1"/>
          <c:order val="1"/>
          <c:tx>
            <c:strRef>
              <c:f>Sheet1!$C$1</c:f>
              <c:strCache>
                <c:ptCount val="1"/>
                <c:pt idx="0">
                  <c:v>@CNN</c:v>
                </c:pt>
              </c:strCache>
            </c:strRef>
          </c:tx>
          <c:spPr>
            <a:ln w="28575" cap="rnd">
              <a:solidFill>
                <a:schemeClr val="accent2"/>
              </a:solidFill>
              <a:round/>
            </a:ln>
            <a:effectLst/>
          </c:spPr>
          <c:marker>
            <c:symbol val="none"/>
          </c:marker>
          <c:cat>
            <c:numRef>
              <c:f>Sheet1!$A$2:$A$93</c:f>
              <c:numCache>
                <c:formatCode>m/d/yyyy</c:formatCode>
                <c:ptCount val="92"/>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pt idx="31">
                  <c:v>43252</c:v>
                </c:pt>
                <c:pt idx="32">
                  <c:v>43253</c:v>
                </c:pt>
                <c:pt idx="33">
                  <c:v>43254</c:v>
                </c:pt>
                <c:pt idx="34">
                  <c:v>43255</c:v>
                </c:pt>
                <c:pt idx="35">
                  <c:v>43256</c:v>
                </c:pt>
                <c:pt idx="36">
                  <c:v>43257</c:v>
                </c:pt>
                <c:pt idx="37">
                  <c:v>43258</c:v>
                </c:pt>
                <c:pt idx="38">
                  <c:v>43259</c:v>
                </c:pt>
                <c:pt idx="39">
                  <c:v>43260</c:v>
                </c:pt>
                <c:pt idx="40">
                  <c:v>43261</c:v>
                </c:pt>
                <c:pt idx="41">
                  <c:v>43262</c:v>
                </c:pt>
                <c:pt idx="42">
                  <c:v>43263</c:v>
                </c:pt>
                <c:pt idx="43">
                  <c:v>43264</c:v>
                </c:pt>
                <c:pt idx="44">
                  <c:v>43265</c:v>
                </c:pt>
                <c:pt idx="45">
                  <c:v>43266</c:v>
                </c:pt>
                <c:pt idx="46">
                  <c:v>43267</c:v>
                </c:pt>
                <c:pt idx="47">
                  <c:v>43268</c:v>
                </c:pt>
                <c:pt idx="48">
                  <c:v>43269</c:v>
                </c:pt>
                <c:pt idx="49">
                  <c:v>43270</c:v>
                </c:pt>
                <c:pt idx="50">
                  <c:v>43271</c:v>
                </c:pt>
                <c:pt idx="51">
                  <c:v>43272</c:v>
                </c:pt>
                <c:pt idx="52">
                  <c:v>43273</c:v>
                </c:pt>
                <c:pt idx="53">
                  <c:v>43274</c:v>
                </c:pt>
                <c:pt idx="54">
                  <c:v>43275</c:v>
                </c:pt>
                <c:pt idx="55">
                  <c:v>43276</c:v>
                </c:pt>
                <c:pt idx="56">
                  <c:v>43277</c:v>
                </c:pt>
                <c:pt idx="57">
                  <c:v>43278</c:v>
                </c:pt>
                <c:pt idx="58">
                  <c:v>43279</c:v>
                </c:pt>
                <c:pt idx="59">
                  <c:v>43280</c:v>
                </c:pt>
                <c:pt idx="60">
                  <c:v>43281</c:v>
                </c:pt>
                <c:pt idx="61">
                  <c:v>43282</c:v>
                </c:pt>
                <c:pt idx="62">
                  <c:v>43283</c:v>
                </c:pt>
                <c:pt idx="63">
                  <c:v>43284</c:v>
                </c:pt>
                <c:pt idx="64">
                  <c:v>43285</c:v>
                </c:pt>
                <c:pt idx="65">
                  <c:v>43286</c:v>
                </c:pt>
                <c:pt idx="66">
                  <c:v>43287</c:v>
                </c:pt>
                <c:pt idx="67">
                  <c:v>43288</c:v>
                </c:pt>
                <c:pt idx="68">
                  <c:v>43289</c:v>
                </c:pt>
                <c:pt idx="69">
                  <c:v>43290</c:v>
                </c:pt>
                <c:pt idx="70">
                  <c:v>43291</c:v>
                </c:pt>
                <c:pt idx="71">
                  <c:v>43292</c:v>
                </c:pt>
                <c:pt idx="72">
                  <c:v>43293</c:v>
                </c:pt>
                <c:pt idx="73">
                  <c:v>43294</c:v>
                </c:pt>
                <c:pt idx="74">
                  <c:v>43295</c:v>
                </c:pt>
                <c:pt idx="75">
                  <c:v>43296</c:v>
                </c:pt>
                <c:pt idx="76">
                  <c:v>43297</c:v>
                </c:pt>
                <c:pt idx="77">
                  <c:v>43298</c:v>
                </c:pt>
                <c:pt idx="78">
                  <c:v>43299</c:v>
                </c:pt>
                <c:pt idx="79">
                  <c:v>43300</c:v>
                </c:pt>
                <c:pt idx="80">
                  <c:v>43301</c:v>
                </c:pt>
                <c:pt idx="81">
                  <c:v>43302</c:v>
                </c:pt>
                <c:pt idx="82">
                  <c:v>43303</c:v>
                </c:pt>
                <c:pt idx="83">
                  <c:v>43304</c:v>
                </c:pt>
                <c:pt idx="84">
                  <c:v>43305</c:v>
                </c:pt>
                <c:pt idx="85">
                  <c:v>43306</c:v>
                </c:pt>
                <c:pt idx="86">
                  <c:v>43307</c:v>
                </c:pt>
                <c:pt idx="87">
                  <c:v>43308</c:v>
                </c:pt>
                <c:pt idx="88">
                  <c:v>43309</c:v>
                </c:pt>
                <c:pt idx="89">
                  <c:v>43310</c:v>
                </c:pt>
                <c:pt idx="90">
                  <c:v>43311</c:v>
                </c:pt>
                <c:pt idx="91">
                  <c:v>43312</c:v>
                </c:pt>
              </c:numCache>
            </c:numRef>
          </c:cat>
          <c:val>
            <c:numRef>
              <c:f>Sheet1!$C$2:$C$93</c:f>
              <c:numCache>
                <c:formatCode>General</c:formatCode>
                <c:ptCount val="92"/>
                <c:pt idx="0">
                  <c:v>676</c:v>
                </c:pt>
                <c:pt idx="1">
                  <c:v>566</c:v>
                </c:pt>
                <c:pt idx="2">
                  <c:v>666</c:v>
                </c:pt>
                <c:pt idx="3">
                  <c:v>969</c:v>
                </c:pt>
                <c:pt idx="4">
                  <c:v>1612</c:v>
                </c:pt>
                <c:pt idx="5">
                  <c:v>776</c:v>
                </c:pt>
                <c:pt idx="6">
                  <c:v>896</c:v>
                </c:pt>
                <c:pt idx="7">
                  <c:v>617</c:v>
                </c:pt>
                <c:pt idx="8">
                  <c:v>644</c:v>
                </c:pt>
                <c:pt idx="9">
                  <c:v>639</c:v>
                </c:pt>
                <c:pt idx="10">
                  <c:v>1044</c:v>
                </c:pt>
                <c:pt idx="11">
                  <c:v>1536</c:v>
                </c:pt>
                <c:pt idx="12">
                  <c:v>1273</c:v>
                </c:pt>
                <c:pt idx="13">
                  <c:v>648</c:v>
                </c:pt>
                <c:pt idx="14">
                  <c:v>765</c:v>
                </c:pt>
                <c:pt idx="15">
                  <c:v>973</c:v>
                </c:pt>
                <c:pt idx="16">
                  <c:v>828</c:v>
                </c:pt>
                <c:pt idx="17">
                  <c:v>1032</c:v>
                </c:pt>
                <c:pt idx="18">
                  <c:v>1866</c:v>
                </c:pt>
                <c:pt idx="19">
                  <c:v>1574</c:v>
                </c:pt>
                <c:pt idx="20">
                  <c:v>3470</c:v>
                </c:pt>
                <c:pt idx="21">
                  <c:v>888</c:v>
                </c:pt>
                <c:pt idx="22">
                  <c:v>678</c:v>
                </c:pt>
                <c:pt idx="23">
                  <c:v>796</c:v>
                </c:pt>
                <c:pt idx="24">
                  <c:v>1161</c:v>
                </c:pt>
                <c:pt idx="25">
                  <c:v>1444</c:v>
                </c:pt>
                <c:pt idx="26">
                  <c:v>1807</c:v>
                </c:pt>
                <c:pt idx="27">
                  <c:v>2626</c:v>
                </c:pt>
                <c:pt idx="28">
                  <c:v>2116</c:v>
                </c:pt>
                <c:pt idx="29">
                  <c:v>1085</c:v>
                </c:pt>
                <c:pt idx="30">
                  <c:v>916</c:v>
                </c:pt>
                <c:pt idx="31">
                  <c:v>953</c:v>
                </c:pt>
                <c:pt idx="32">
                  <c:v>1311</c:v>
                </c:pt>
                <c:pt idx="33">
                  <c:v>1595</c:v>
                </c:pt>
                <c:pt idx="34">
                  <c:v>745</c:v>
                </c:pt>
                <c:pt idx="35">
                  <c:v>916</c:v>
                </c:pt>
                <c:pt idx="36">
                  <c:v>828</c:v>
                </c:pt>
                <c:pt idx="37">
                  <c:v>494</c:v>
                </c:pt>
                <c:pt idx="38">
                  <c:v>1344</c:v>
                </c:pt>
                <c:pt idx="39">
                  <c:v>1349</c:v>
                </c:pt>
                <c:pt idx="40">
                  <c:v>1252</c:v>
                </c:pt>
                <c:pt idx="41">
                  <c:v>936</c:v>
                </c:pt>
                <c:pt idx="42">
                  <c:v>861</c:v>
                </c:pt>
                <c:pt idx="43">
                  <c:v>729</c:v>
                </c:pt>
                <c:pt idx="44">
                  <c:v>721</c:v>
                </c:pt>
                <c:pt idx="45">
                  <c:v>701</c:v>
                </c:pt>
                <c:pt idx="46">
                  <c:v>1276</c:v>
                </c:pt>
                <c:pt idx="47">
                  <c:v>1163</c:v>
                </c:pt>
                <c:pt idx="48">
                  <c:v>1147</c:v>
                </c:pt>
                <c:pt idx="49">
                  <c:v>1546</c:v>
                </c:pt>
                <c:pt idx="50">
                  <c:v>1440</c:v>
                </c:pt>
                <c:pt idx="51">
                  <c:v>1199</c:v>
                </c:pt>
                <c:pt idx="52">
                  <c:v>1246</c:v>
                </c:pt>
                <c:pt idx="53">
                  <c:v>1687</c:v>
                </c:pt>
                <c:pt idx="54">
                  <c:v>1642</c:v>
                </c:pt>
                <c:pt idx="55">
                  <c:v>770</c:v>
                </c:pt>
                <c:pt idx="56">
                  <c:v>809</c:v>
                </c:pt>
                <c:pt idx="57">
                  <c:v>1191</c:v>
                </c:pt>
                <c:pt idx="58">
                  <c:v>675</c:v>
                </c:pt>
                <c:pt idx="59">
                  <c:v>806</c:v>
                </c:pt>
                <c:pt idx="60">
                  <c:v>1584</c:v>
                </c:pt>
                <c:pt idx="61">
                  <c:v>923</c:v>
                </c:pt>
                <c:pt idx="62">
                  <c:v>1700</c:v>
                </c:pt>
                <c:pt idx="63">
                  <c:v>1352</c:v>
                </c:pt>
                <c:pt idx="64">
                  <c:v>1015</c:v>
                </c:pt>
                <c:pt idx="65">
                  <c:v>1761</c:v>
                </c:pt>
                <c:pt idx="66">
                  <c:v>1043</c:v>
                </c:pt>
                <c:pt idx="67">
                  <c:v>2522</c:v>
                </c:pt>
                <c:pt idx="68">
                  <c:v>1065</c:v>
                </c:pt>
                <c:pt idx="69">
                  <c:v>1297</c:v>
                </c:pt>
                <c:pt idx="70">
                  <c:v>1058</c:v>
                </c:pt>
                <c:pt idx="71">
                  <c:v>760</c:v>
                </c:pt>
                <c:pt idx="72">
                  <c:v>954</c:v>
                </c:pt>
                <c:pt idx="73">
                  <c:v>985</c:v>
                </c:pt>
                <c:pt idx="74">
                  <c:v>993</c:v>
                </c:pt>
                <c:pt idx="75">
                  <c:v>1032</c:v>
                </c:pt>
                <c:pt idx="76">
                  <c:v>1012</c:v>
                </c:pt>
                <c:pt idx="77">
                  <c:v>1492</c:v>
                </c:pt>
                <c:pt idx="78">
                  <c:v>1333</c:v>
                </c:pt>
                <c:pt idx="79">
                  <c:v>932</c:v>
                </c:pt>
                <c:pt idx="80">
                  <c:v>932</c:v>
                </c:pt>
                <c:pt idx="81">
                  <c:v>945</c:v>
                </c:pt>
                <c:pt idx="82">
                  <c:v>1169</c:v>
                </c:pt>
                <c:pt idx="83">
                  <c:v>713</c:v>
                </c:pt>
                <c:pt idx="84">
                  <c:v>767</c:v>
                </c:pt>
                <c:pt idx="85">
                  <c:v>978</c:v>
                </c:pt>
                <c:pt idx="86">
                  <c:v>925</c:v>
                </c:pt>
                <c:pt idx="87">
                  <c:v>869</c:v>
                </c:pt>
                <c:pt idx="88">
                  <c:v>1331</c:v>
                </c:pt>
                <c:pt idx="89">
                  <c:v>1610</c:v>
                </c:pt>
                <c:pt idx="90">
                  <c:v>1492</c:v>
                </c:pt>
                <c:pt idx="91">
                  <c:v>898</c:v>
                </c:pt>
              </c:numCache>
            </c:numRef>
          </c:val>
          <c:smooth val="0"/>
          <c:extLst>
            <c:ext xmlns:c16="http://schemas.microsoft.com/office/drawing/2014/chart" uri="{C3380CC4-5D6E-409C-BE32-E72D297353CC}">
              <c16:uniqueId val="{00000001-9D2D-48A9-9F09-3DFE1CA69D96}"/>
            </c:ext>
          </c:extLst>
        </c:ser>
        <c:ser>
          <c:idx val="2"/>
          <c:order val="2"/>
          <c:tx>
            <c:strRef>
              <c:f>Sheet1!$D$1</c:f>
              <c:strCache>
                <c:ptCount val="1"/>
                <c:pt idx="0">
                  <c:v>@googlenews</c:v>
                </c:pt>
              </c:strCache>
            </c:strRef>
          </c:tx>
          <c:spPr>
            <a:ln w="28575" cap="rnd">
              <a:solidFill>
                <a:schemeClr val="accent3"/>
              </a:solidFill>
              <a:round/>
            </a:ln>
            <a:effectLst/>
          </c:spPr>
          <c:marker>
            <c:symbol val="none"/>
          </c:marker>
          <c:cat>
            <c:numRef>
              <c:f>Sheet1!$A$2:$A$93</c:f>
              <c:numCache>
                <c:formatCode>m/d/yyyy</c:formatCode>
                <c:ptCount val="92"/>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pt idx="31">
                  <c:v>43252</c:v>
                </c:pt>
                <c:pt idx="32">
                  <c:v>43253</c:v>
                </c:pt>
                <c:pt idx="33">
                  <c:v>43254</c:v>
                </c:pt>
                <c:pt idx="34">
                  <c:v>43255</c:v>
                </c:pt>
                <c:pt idx="35">
                  <c:v>43256</c:v>
                </c:pt>
                <c:pt idx="36">
                  <c:v>43257</c:v>
                </c:pt>
                <c:pt idx="37">
                  <c:v>43258</c:v>
                </c:pt>
                <c:pt idx="38">
                  <c:v>43259</c:v>
                </c:pt>
                <c:pt idx="39">
                  <c:v>43260</c:v>
                </c:pt>
                <c:pt idx="40">
                  <c:v>43261</c:v>
                </c:pt>
                <c:pt idx="41">
                  <c:v>43262</c:v>
                </c:pt>
                <c:pt idx="42">
                  <c:v>43263</c:v>
                </c:pt>
                <c:pt idx="43">
                  <c:v>43264</c:v>
                </c:pt>
                <c:pt idx="44">
                  <c:v>43265</c:v>
                </c:pt>
                <c:pt idx="45">
                  <c:v>43266</c:v>
                </c:pt>
                <c:pt idx="46">
                  <c:v>43267</c:v>
                </c:pt>
                <c:pt idx="47">
                  <c:v>43268</c:v>
                </c:pt>
                <c:pt idx="48">
                  <c:v>43269</c:v>
                </c:pt>
                <c:pt idx="49">
                  <c:v>43270</c:v>
                </c:pt>
                <c:pt idx="50">
                  <c:v>43271</c:v>
                </c:pt>
                <c:pt idx="51">
                  <c:v>43272</c:v>
                </c:pt>
                <c:pt idx="52">
                  <c:v>43273</c:v>
                </c:pt>
                <c:pt idx="53">
                  <c:v>43274</c:v>
                </c:pt>
                <c:pt idx="54">
                  <c:v>43275</c:v>
                </c:pt>
                <c:pt idx="55">
                  <c:v>43276</c:v>
                </c:pt>
                <c:pt idx="56">
                  <c:v>43277</c:v>
                </c:pt>
                <c:pt idx="57">
                  <c:v>43278</c:v>
                </c:pt>
                <c:pt idx="58">
                  <c:v>43279</c:v>
                </c:pt>
                <c:pt idx="59">
                  <c:v>43280</c:v>
                </c:pt>
                <c:pt idx="60">
                  <c:v>43281</c:v>
                </c:pt>
                <c:pt idx="61">
                  <c:v>43282</c:v>
                </c:pt>
                <c:pt idx="62">
                  <c:v>43283</c:v>
                </c:pt>
                <c:pt idx="63">
                  <c:v>43284</c:v>
                </c:pt>
                <c:pt idx="64">
                  <c:v>43285</c:v>
                </c:pt>
                <c:pt idx="65">
                  <c:v>43286</c:v>
                </c:pt>
                <c:pt idx="66">
                  <c:v>43287</c:v>
                </c:pt>
                <c:pt idx="67">
                  <c:v>43288</c:v>
                </c:pt>
                <c:pt idx="68">
                  <c:v>43289</c:v>
                </c:pt>
                <c:pt idx="69">
                  <c:v>43290</c:v>
                </c:pt>
                <c:pt idx="70">
                  <c:v>43291</c:v>
                </c:pt>
                <c:pt idx="71">
                  <c:v>43292</c:v>
                </c:pt>
                <c:pt idx="72">
                  <c:v>43293</c:v>
                </c:pt>
                <c:pt idx="73">
                  <c:v>43294</c:v>
                </c:pt>
                <c:pt idx="74">
                  <c:v>43295</c:v>
                </c:pt>
                <c:pt idx="75">
                  <c:v>43296</c:v>
                </c:pt>
                <c:pt idx="76">
                  <c:v>43297</c:v>
                </c:pt>
                <c:pt idx="77">
                  <c:v>43298</c:v>
                </c:pt>
                <c:pt idx="78">
                  <c:v>43299</c:v>
                </c:pt>
                <c:pt idx="79">
                  <c:v>43300</c:v>
                </c:pt>
                <c:pt idx="80">
                  <c:v>43301</c:v>
                </c:pt>
                <c:pt idx="81">
                  <c:v>43302</c:v>
                </c:pt>
                <c:pt idx="82">
                  <c:v>43303</c:v>
                </c:pt>
                <c:pt idx="83">
                  <c:v>43304</c:v>
                </c:pt>
                <c:pt idx="84">
                  <c:v>43305</c:v>
                </c:pt>
                <c:pt idx="85">
                  <c:v>43306</c:v>
                </c:pt>
                <c:pt idx="86">
                  <c:v>43307</c:v>
                </c:pt>
                <c:pt idx="87">
                  <c:v>43308</c:v>
                </c:pt>
                <c:pt idx="88">
                  <c:v>43309</c:v>
                </c:pt>
                <c:pt idx="89">
                  <c:v>43310</c:v>
                </c:pt>
                <c:pt idx="90">
                  <c:v>43311</c:v>
                </c:pt>
                <c:pt idx="91">
                  <c:v>43312</c:v>
                </c:pt>
              </c:numCache>
            </c:numRef>
          </c:cat>
          <c:val>
            <c:numRef>
              <c:f>Sheet1!$D$2:$D$93</c:f>
              <c:numCache>
                <c:formatCode>General</c:formatCode>
                <c:ptCount val="92"/>
                <c:pt idx="0">
                  <c:v>0</c:v>
                </c:pt>
                <c:pt idx="1">
                  <c:v>0</c:v>
                </c:pt>
                <c:pt idx="2">
                  <c:v>0</c:v>
                </c:pt>
                <c:pt idx="3">
                  <c:v>0</c:v>
                </c:pt>
                <c:pt idx="4">
                  <c:v>0</c:v>
                </c:pt>
                <c:pt idx="5">
                  <c:v>0</c:v>
                </c:pt>
                <c:pt idx="6">
                  <c:v>0</c:v>
                </c:pt>
                <c:pt idx="7">
                  <c:v>310</c:v>
                </c:pt>
                <c:pt idx="8">
                  <c:v>639</c:v>
                </c:pt>
                <c:pt idx="9">
                  <c:v>120</c:v>
                </c:pt>
                <c:pt idx="10">
                  <c:v>221</c:v>
                </c:pt>
                <c:pt idx="11">
                  <c:v>0</c:v>
                </c:pt>
                <c:pt idx="12">
                  <c:v>0</c:v>
                </c:pt>
                <c:pt idx="13">
                  <c:v>0</c:v>
                </c:pt>
                <c:pt idx="14">
                  <c:v>0</c:v>
                </c:pt>
                <c:pt idx="15">
                  <c:v>278</c:v>
                </c:pt>
                <c:pt idx="16">
                  <c:v>68</c:v>
                </c:pt>
                <c:pt idx="17">
                  <c:v>87</c:v>
                </c:pt>
                <c:pt idx="18">
                  <c:v>0</c:v>
                </c:pt>
                <c:pt idx="19">
                  <c:v>59</c:v>
                </c:pt>
                <c:pt idx="20">
                  <c:v>75</c:v>
                </c:pt>
                <c:pt idx="21">
                  <c:v>17</c:v>
                </c:pt>
                <c:pt idx="22">
                  <c:v>146</c:v>
                </c:pt>
                <c:pt idx="23">
                  <c:v>0</c:v>
                </c:pt>
                <c:pt idx="24">
                  <c:v>32</c:v>
                </c:pt>
                <c:pt idx="25">
                  <c:v>0</c:v>
                </c:pt>
                <c:pt idx="26">
                  <c:v>0</c:v>
                </c:pt>
                <c:pt idx="27">
                  <c:v>0</c:v>
                </c:pt>
                <c:pt idx="28">
                  <c:v>27</c:v>
                </c:pt>
                <c:pt idx="29">
                  <c:v>0</c:v>
                </c:pt>
                <c:pt idx="30">
                  <c:v>0</c:v>
                </c:pt>
                <c:pt idx="31">
                  <c:v>11</c:v>
                </c:pt>
                <c:pt idx="32">
                  <c:v>0</c:v>
                </c:pt>
                <c:pt idx="33">
                  <c:v>0</c:v>
                </c:pt>
                <c:pt idx="34">
                  <c:v>0</c:v>
                </c:pt>
                <c:pt idx="35">
                  <c:v>34</c:v>
                </c:pt>
                <c:pt idx="36">
                  <c:v>55</c:v>
                </c:pt>
                <c:pt idx="37">
                  <c:v>0</c:v>
                </c:pt>
                <c:pt idx="38">
                  <c:v>45</c:v>
                </c:pt>
                <c:pt idx="39">
                  <c:v>0</c:v>
                </c:pt>
                <c:pt idx="40">
                  <c:v>0</c:v>
                </c:pt>
                <c:pt idx="41">
                  <c:v>0</c:v>
                </c:pt>
                <c:pt idx="42">
                  <c:v>37</c:v>
                </c:pt>
                <c:pt idx="43">
                  <c:v>0</c:v>
                </c:pt>
                <c:pt idx="44">
                  <c:v>0</c:v>
                </c:pt>
                <c:pt idx="45">
                  <c:v>44</c:v>
                </c:pt>
                <c:pt idx="46">
                  <c:v>0</c:v>
                </c:pt>
                <c:pt idx="47">
                  <c:v>0</c:v>
                </c:pt>
                <c:pt idx="48">
                  <c:v>0</c:v>
                </c:pt>
                <c:pt idx="49">
                  <c:v>42</c:v>
                </c:pt>
                <c:pt idx="50">
                  <c:v>0</c:v>
                </c:pt>
                <c:pt idx="51">
                  <c:v>0</c:v>
                </c:pt>
                <c:pt idx="52">
                  <c:v>33</c:v>
                </c:pt>
                <c:pt idx="53">
                  <c:v>0</c:v>
                </c:pt>
                <c:pt idx="54">
                  <c:v>0</c:v>
                </c:pt>
                <c:pt idx="55">
                  <c:v>0</c:v>
                </c:pt>
                <c:pt idx="56">
                  <c:v>8</c:v>
                </c:pt>
                <c:pt idx="57">
                  <c:v>0</c:v>
                </c:pt>
                <c:pt idx="58">
                  <c:v>0</c:v>
                </c:pt>
                <c:pt idx="59">
                  <c:v>0</c:v>
                </c:pt>
                <c:pt idx="60">
                  <c:v>0</c:v>
                </c:pt>
                <c:pt idx="61">
                  <c:v>11</c:v>
                </c:pt>
                <c:pt idx="62">
                  <c:v>0</c:v>
                </c:pt>
                <c:pt idx="63">
                  <c:v>0</c:v>
                </c:pt>
                <c:pt idx="64">
                  <c:v>28</c:v>
                </c:pt>
                <c:pt idx="65">
                  <c:v>0</c:v>
                </c:pt>
                <c:pt idx="66">
                  <c:v>0</c:v>
                </c:pt>
                <c:pt idx="67">
                  <c:v>0</c:v>
                </c:pt>
                <c:pt idx="68">
                  <c:v>0</c:v>
                </c:pt>
                <c:pt idx="69">
                  <c:v>0</c:v>
                </c:pt>
                <c:pt idx="70">
                  <c:v>0</c:v>
                </c:pt>
                <c:pt idx="71">
                  <c:v>0</c:v>
                </c:pt>
                <c:pt idx="72">
                  <c:v>0</c:v>
                </c:pt>
                <c:pt idx="73">
                  <c:v>0</c:v>
                </c:pt>
                <c:pt idx="74">
                  <c:v>0</c:v>
                </c:pt>
                <c:pt idx="75">
                  <c:v>0</c:v>
                </c:pt>
                <c:pt idx="76">
                  <c:v>0</c:v>
                </c:pt>
                <c:pt idx="77">
                  <c:v>13</c:v>
                </c:pt>
                <c:pt idx="78">
                  <c:v>58</c:v>
                </c:pt>
                <c:pt idx="79">
                  <c:v>0</c:v>
                </c:pt>
                <c:pt idx="80">
                  <c:v>24</c:v>
                </c:pt>
                <c:pt idx="81">
                  <c:v>0</c:v>
                </c:pt>
                <c:pt idx="82">
                  <c:v>0</c:v>
                </c:pt>
                <c:pt idx="83">
                  <c:v>28</c:v>
                </c:pt>
                <c:pt idx="84">
                  <c:v>0</c:v>
                </c:pt>
                <c:pt idx="85">
                  <c:v>31</c:v>
                </c:pt>
                <c:pt idx="86">
                  <c:v>36</c:v>
                </c:pt>
                <c:pt idx="87">
                  <c:v>0</c:v>
                </c:pt>
                <c:pt idx="88">
                  <c:v>0</c:v>
                </c:pt>
                <c:pt idx="89">
                  <c:v>0</c:v>
                </c:pt>
                <c:pt idx="90">
                  <c:v>16</c:v>
                </c:pt>
                <c:pt idx="91">
                  <c:v>0</c:v>
                </c:pt>
              </c:numCache>
            </c:numRef>
          </c:val>
          <c:smooth val="0"/>
          <c:extLst>
            <c:ext xmlns:c16="http://schemas.microsoft.com/office/drawing/2014/chart" uri="{C3380CC4-5D6E-409C-BE32-E72D297353CC}">
              <c16:uniqueId val="{00000002-9D2D-48A9-9F09-3DFE1CA69D96}"/>
            </c:ext>
          </c:extLst>
        </c:ser>
        <c:ser>
          <c:idx val="3"/>
          <c:order val="3"/>
          <c:tx>
            <c:strRef>
              <c:f>Sheet1!$E$1</c:f>
              <c:strCache>
                <c:ptCount val="1"/>
                <c:pt idx="0">
                  <c:v>@YahooNews</c:v>
                </c:pt>
              </c:strCache>
            </c:strRef>
          </c:tx>
          <c:spPr>
            <a:ln w="28575" cap="rnd">
              <a:solidFill>
                <a:schemeClr val="accent4"/>
              </a:solidFill>
              <a:round/>
            </a:ln>
            <a:effectLst/>
          </c:spPr>
          <c:marker>
            <c:symbol val="none"/>
          </c:marker>
          <c:cat>
            <c:numRef>
              <c:f>Sheet1!$A$2:$A$93</c:f>
              <c:numCache>
                <c:formatCode>m/d/yyyy</c:formatCode>
                <c:ptCount val="92"/>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pt idx="31">
                  <c:v>43252</c:v>
                </c:pt>
                <c:pt idx="32">
                  <c:v>43253</c:v>
                </c:pt>
                <c:pt idx="33">
                  <c:v>43254</c:v>
                </c:pt>
                <c:pt idx="34">
                  <c:v>43255</c:v>
                </c:pt>
                <c:pt idx="35">
                  <c:v>43256</c:v>
                </c:pt>
                <c:pt idx="36">
                  <c:v>43257</c:v>
                </c:pt>
                <c:pt idx="37">
                  <c:v>43258</c:v>
                </c:pt>
                <c:pt idx="38">
                  <c:v>43259</c:v>
                </c:pt>
                <c:pt idx="39">
                  <c:v>43260</c:v>
                </c:pt>
                <c:pt idx="40">
                  <c:v>43261</c:v>
                </c:pt>
                <c:pt idx="41">
                  <c:v>43262</c:v>
                </c:pt>
                <c:pt idx="42">
                  <c:v>43263</c:v>
                </c:pt>
                <c:pt idx="43">
                  <c:v>43264</c:v>
                </c:pt>
                <c:pt idx="44">
                  <c:v>43265</c:v>
                </c:pt>
                <c:pt idx="45">
                  <c:v>43266</c:v>
                </c:pt>
                <c:pt idx="46">
                  <c:v>43267</c:v>
                </c:pt>
                <c:pt idx="47">
                  <c:v>43268</c:v>
                </c:pt>
                <c:pt idx="48">
                  <c:v>43269</c:v>
                </c:pt>
                <c:pt idx="49">
                  <c:v>43270</c:v>
                </c:pt>
                <c:pt idx="50">
                  <c:v>43271</c:v>
                </c:pt>
                <c:pt idx="51">
                  <c:v>43272</c:v>
                </c:pt>
                <c:pt idx="52">
                  <c:v>43273</c:v>
                </c:pt>
                <c:pt idx="53">
                  <c:v>43274</c:v>
                </c:pt>
                <c:pt idx="54">
                  <c:v>43275</c:v>
                </c:pt>
                <c:pt idx="55">
                  <c:v>43276</c:v>
                </c:pt>
                <c:pt idx="56">
                  <c:v>43277</c:v>
                </c:pt>
                <c:pt idx="57">
                  <c:v>43278</c:v>
                </c:pt>
                <c:pt idx="58">
                  <c:v>43279</c:v>
                </c:pt>
                <c:pt idx="59">
                  <c:v>43280</c:v>
                </c:pt>
                <c:pt idx="60">
                  <c:v>43281</c:v>
                </c:pt>
                <c:pt idx="61">
                  <c:v>43282</c:v>
                </c:pt>
                <c:pt idx="62">
                  <c:v>43283</c:v>
                </c:pt>
                <c:pt idx="63">
                  <c:v>43284</c:v>
                </c:pt>
                <c:pt idx="64">
                  <c:v>43285</c:v>
                </c:pt>
                <c:pt idx="65">
                  <c:v>43286</c:v>
                </c:pt>
                <c:pt idx="66">
                  <c:v>43287</c:v>
                </c:pt>
                <c:pt idx="67">
                  <c:v>43288</c:v>
                </c:pt>
                <c:pt idx="68">
                  <c:v>43289</c:v>
                </c:pt>
                <c:pt idx="69">
                  <c:v>43290</c:v>
                </c:pt>
                <c:pt idx="70">
                  <c:v>43291</c:v>
                </c:pt>
                <c:pt idx="71">
                  <c:v>43292</c:v>
                </c:pt>
                <c:pt idx="72">
                  <c:v>43293</c:v>
                </c:pt>
                <c:pt idx="73">
                  <c:v>43294</c:v>
                </c:pt>
                <c:pt idx="74">
                  <c:v>43295</c:v>
                </c:pt>
                <c:pt idx="75">
                  <c:v>43296</c:v>
                </c:pt>
                <c:pt idx="76">
                  <c:v>43297</c:v>
                </c:pt>
                <c:pt idx="77">
                  <c:v>43298</c:v>
                </c:pt>
                <c:pt idx="78">
                  <c:v>43299</c:v>
                </c:pt>
                <c:pt idx="79">
                  <c:v>43300</c:v>
                </c:pt>
                <c:pt idx="80">
                  <c:v>43301</c:v>
                </c:pt>
                <c:pt idx="81">
                  <c:v>43302</c:v>
                </c:pt>
                <c:pt idx="82">
                  <c:v>43303</c:v>
                </c:pt>
                <c:pt idx="83">
                  <c:v>43304</c:v>
                </c:pt>
                <c:pt idx="84">
                  <c:v>43305</c:v>
                </c:pt>
                <c:pt idx="85">
                  <c:v>43306</c:v>
                </c:pt>
                <c:pt idx="86">
                  <c:v>43307</c:v>
                </c:pt>
                <c:pt idx="87">
                  <c:v>43308</c:v>
                </c:pt>
                <c:pt idx="88">
                  <c:v>43309</c:v>
                </c:pt>
                <c:pt idx="89">
                  <c:v>43310</c:v>
                </c:pt>
                <c:pt idx="90">
                  <c:v>43311</c:v>
                </c:pt>
                <c:pt idx="91">
                  <c:v>43312</c:v>
                </c:pt>
              </c:numCache>
            </c:numRef>
          </c:cat>
          <c:val>
            <c:numRef>
              <c:f>Sheet1!$E$2:$E$93</c:f>
              <c:numCache>
                <c:formatCode>General</c:formatCode>
                <c:ptCount val="92"/>
                <c:pt idx="0">
                  <c:v>19</c:v>
                </c:pt>
                <c:pt idx="1">
                  <c:v>16</c:v>
                </c:pt>
                <c:pt idx="2">
                  <c:v>17</c:v>
                </c:pt>
                <c:pt idx="3">
                  <c:v>16</c:v>
                </c:pt>
                <c:pt idx="4">
                  <c:v>23</c:v>
                </c:pt>
                <c:pt idx="5">
                  <c:v>24</c:v>
                </c:pt>
                <c:pt idx="6">
                  <c:v>14</c:v>
                </c:pt>
                <c:pt idx="7">
                  <c:v>18</c:v>
                </c:pt>
                <c:pt idx="8">
                  <c:v>15</c:v>
                </c:pt>
                <c:pt idx="9">
                  <c:v>16</c:v>
                </c:pt>
                <c:pt idx="10">
                  <c:v>23</c:v>
                </c:pt>
                <c:pt idx="11">
                  <c:v>19</c:v>
                </c:pt>
                <c:pt idx="12">
                  <c:v>26</c:v>
                </c:pt>
                <c:pt idx="13">
                  <c:v>28</c:v>
                </c:pt>
                <c:pt idx="14">
                  <c:v>21</c:v>
                </c:pt>
                <c:pt idx="15">
                  <c:v>19</c:v>
                </c:pt>
                <c:pt idx="16">
                  <c:v>32</c:v>
                </c:pt>
                <c:pt idx="17">
                  <c:v>53</c:v>
                </c:pt>
                <c:pt idx="18">
                  <c:v>20</c:v>
                </c:pt>
                <c:pt idx="19">
                  <c:v>62</c:v>
                </c:pt>
                <c:pt idx="20">
                  <c:v>16</c:v>
                </c:pt>
                <c:pt idx="21">
                  <c:v>18</c:v>
                </c:pt>
                <c:pt idx="22">
                  <c:v>35</c:v>
                </c:pt>
                <c:pt idx="23">
                  <c:v>17</c:v>
                </c:pt>
                <c:pt idx="24">
                  <c:v>29</c:v>
                </c:pt>
                <c:pt idx="25">
                  <c:v>60</c:v>
                </c:pt>
                <c:pt idx="26">
                  <c:v>0</c:v>
                </c:pt>
                <c:pt idx="27">
                  <c:v>14</c:v>
                </c:pt>
                <c:pt idx="28">
                  <c:v>20</c:v>
                </c:pt>
                <c:pt idx="29">
                  <c:v>16</c:v>
                </c:pt>
                <c:pt idx="30">
                  <c:v>31</c:v>
                </c:pt>
                <c:pt idx="31">
                  <c:v>20</c:v>
                </c:pt>
                <c:pt idx="32">
                  <c:v>56</c:v>
                </c:pt>
                <c:pt idx="33">
                  <c:v>8</c:v>
                </c:pt>
                <c:pt idx="34">
                  <c:v>17</c:v>
                </c:pt>
                <c:pt idx="35">
                  <c:v>21</c:v>
                </c:pt>
                <c:pt idx="36">
                  <c:v>17</c:v>
                </c:pt>
                <c:pt idx="37">
                  <c:v>25</c:v>
                </c:pt>
                <c:pt idx="38">
                  <c:v>19</c:v>
                </c:pt>
                <c:pt idx="39">
                  <c:v>22</c:v>
                </c:pt>
                <c:pt idx="40">
                  <c:v>26</c:v>
                </c:pt>
                <c:pt idx="41">
                  <c:v>33</c:v>
                </c:pt>
                <c:pt idx="42">
                  <c:v>16</c:v>
                </c:pt>
                <c:pt idx="43">
                  <c:v>15</c:v>
                </c:pt>
                <c:pt idx="44">
                  <c:v>21</c:v>
                </c:pt>
                <c:pt idx="45">
                  <c:v>20</c:v>
                </c:pt>
                <c:pt idx="46">
                  <c:v>40</c:v>
                </c:pt>
                <c:pt idx="47">
                  <c:v>21</c:v>
                </c:pt>
                <c:pt idx="48">
                  <c:v>24</c:v>
                </c:pt>
                <c:pt idx="49">
                  <c:v>23</c:v>
                </c:pt>
                <c:pt idx="50">
                  <c:v>76</c:v>
                </c:pt>
                <c:pt idx="51">
                  <c:v>26</c:v>
                </c:pt>
                <c:pt idx="52">
                  <c:v>21</c:v>
                </c:pt>
                <c:pt idx="53">
                  <c:v>29</c:v>
                </c:pt>
                <c:pt idx="54">
                  <c:v>34</c:v>
                </c:pt>
                <c:pt idx="55">
                  <c:v>18</c:v>
                </c:pt>
                <c:pt idx="56">
                  <c:v>36</c:v>
                </c:pt>
                <c:pt idx="57">
                  <c:v>16</c:v>
                </c:pt>
                <c:pt idx="58">
                  <c:v>18</c:v>
                </c:pt>
                <c:pt idx="59">
                  <c:v>24</c:v>
                </c:pt>
                <c:pt idx="60">
                  <c:v>61</c:v>
                </c:pt>
                <c:pt idx="61">
                  <c:v>38</c:v>
                </c:pt>
                <c:pt idx="62">
                  <c:v>41</c:v>
                </c:pt>
                <c:pt idx="63">
                  <c:v>19</c:v>
                </c:pt>
                <c:pt idx="64">
                  <c:v>67</c:v>
                </c:pt>
                <c:pt idx="65">
                  <c:v>42</c:v>
                </c:pt>
                <c:pt idx="66">
                  <c:v>23</c:v>
                </c:pt>
                <c:pt idx="67">
                  <c:v>32</c:v>
                </c:pt>
                <c:pt idx="68">
                  <c:v>32</c:v>
                </c:pt>
                <c:pt idx="69">
                  <c:v>16</c:v>
                </c:pt>
                <c:pt idx="70">
                  <c:v>18</c:v>
                </c:pt>
                <c:pt idx="71">
                  <c:v>17</c:v>
                </c:pt>
                <c:pt idx="72">
                  <c:v>27</c:v>
                </c:pt>
                <c:pt idx="73">
                  <c:v>19</c:v>
                </c:pt>
                <c:pt idx="74">
                  <c:v>33</c:v>
                </c:pt>
                <c:pt idx="75">
                  <c:v>0</c:v>
                </c:pt>
                <c:pt idx="76">
                  <c:v>26</c:v>
                </c:pt>
                <c:pt idx="77">
                  <c:v>31</c:v>
                </c:pt>
                <c:pt idx="78">
                  <c:v>25</c:v>
                </c:pt>
                <c:pt idx="79">
                  <c:v>29</c:v>
                </c:pt>
                <c:pt idx="80">
                  <c:v>18</c:v>
                </c:pt>
                <c:pt idx="81">
                  <c:v>40</c:v>
                </c:pt>
                <c:pt idx="82">
                  <c:v>35</c:v>
                </c:pt>
                <c:pt idx="83">
                  <c:v>16</c:v>
                </c:pt>
                <c:pt idx="84">
                  <c:v>17</c:v>
                </c:pt>
                <c:pt idx="85">
                  <c:v>19</c:v>
                </c:pt>
                <c:pt idx="86">
                  <c:v>30</c:v>
                </c:pt>
                <c:pt idx="87">
                  <c:v>39</c:v>
                </c:pt>
                <c:pt idx="88">
                  <c:v>26</c:v>
                </c:pt>
                <c:pt idx="89">
                  <c:v>46</c:v>
                </c:pt>
                <c:pt idx="90">
                  <c:v>16</c:v>
                </c:pt>
                <c:pt idx="91">
                  <c:v>21</c:v>
                </c:pt>
              </c:numCache>
            </c:numRef>
          </c:val>
          <c:smooth val="0"/>
          <c:extLst>
            <c:ext xmlns:c16="http://schemas.microsoft.com/office/drawing/2014/chart" uri="{C3380CC4-5D6E-409C-BE32-E72D297353CC}">
              <c16:uniqueId val="{00000003-9D2D-48A9-9F09-3DFE1CA69D96}"/>
            </c:ext>
          </c:extLst>
        </c:ser>
        <c:ser>
          <c:idx val="4"/>
          <c:order val="4"/>
          <c:tx>
            <c:strRef>
              <c:f>Sheet1!$F$1</c:f>
              <c:strCache>
                <c:ptCount val="1"/>
                <c:pt idx="0">
                  <c:v>@FoxNews</c:v>
                </c:pt>
              </c:strCache>
            </c:strRef>
          </c:tx>
          <c:spPr>
            <a:ln w="28575" cap="rnd">
              <a:solidFill>
                <a:schemeClr val="accent5"/>
              </a:solidFill>
              <a:round/>
            </a:ln>
            <a:effectLst/>
          </c:spPr>
          <c:marker>
            <c:symbol val="none"/>
          </c:marker>
          <c:cat>
            <c:numRef>
              <c:f>Sheet1!$A$2:$A$93</c:f>
              <c:numCache>
                <c:formatCode>m/d/yyyy</c:formatCode>
                <c:ptCount val="92"/>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pt idx="31">
                  <c:v>43252</c:v>
                </c:pt>
                <c:pt idx="32">
                  <c:v>43253</c:v>
                </c:pt>
                <c:pt idx="33">
                  <c:v>43254</c:v>
                </c:pt>
                <c:pt idx="34">
                  <c:v>43255</c:v>
                </c:pt>
                <c:pt idx="35">
                  <c:v>43256</c:v>
                </c:pt>
                <c:pt idx="36">
                  <c:v>43257</c:v>
                </c:pt>
                <c:pt idx="37">
                  <c:v>43258</c:v>
                </c:pt>
                <c:pt idx="38">
                  <c:v>43259</c:v>
                </c:pt>
                <c:pt idx="39">
                  <c:v>43260</c:v>
                </c:pt>
                <c:pt idx="40">
                  <c:v>43261</c:v>
                </c:pt>
                <c:pt idx="41">
                  <c:v>43262</c:v>
                </c:pt>
                <c:pt idx="42">
                  <c:v>43263</c:v>
                </c:pt>
                <c:pt idx="43">
                  <c:v>43264</c:v>
                </c:pt>
                <c:pt idx="44">
                  <c:v>43265</c:v>
                </c:pt>
                <c:pt idx="45">
                  <c:v>43266</c:v>
                </c:pt>
                <c:pt idx="46">
                  <c:v>43267</c:v>
                </c:pt>
                <c:pt idx="47">
                  <c:v>43268</c:v>
                </c:pt>
                <c:pt idx="48">
                  <c:v>43269</c:v>
                </c:pt>
                <c:pt idx="49">
                  <c:v>43270</c:v>
                </c:pt>
                <c:pt idx="50">
                  <c:v>43271</c:v>
                </c:pt>
                <c:pt idx="51">
                  <c:v>43272</c:v>
                </c:pt>
                <c:pt idx="52">
                  <c:v>43273</c:v>
                </c:pt>
                <c:pt idx="53">
                  <c:v>43274</c:v>
                </c:pt>
                <c:pt idx="54">
                  <c:v>43275</c:v>
                </c:pt>
                <c:pt idx="55">
                  <c:v>43276</c:v>
                </c:pt>
                <c:pt idx="56">
                  <c:v>43277</c:v>
                </c:pt>
                <c:pt idx="57">
                  <c:v>43278</c:v>
                </c:pt>
                <c:pt idx="58">
                  <c:v>43279</c:v>
                </c:pt>
                <c:pt idx="59">
                  <c:v>43280</c:v>
                </c:pt>
                <c:pt idx="60">
                  <c:v>43281</c:v>
                </c:pt>
                <c:pt idx="61">
                  <c:v>43282</c:v>
                </c:pt>
                <c:pt idx="62">
                  <c:v>43283</c:v>
                </c:pt>
                <c:pt idx="63">
                  <c:v>43284</c:v>
                </c:pt>
                <c:pt idx="64">
                  <c:v>43285</c:v>
                </c:pt>
                <c:pt idx="65">
                  <c:v>43286</c:v>
                </c:pt>
                <c:pt idx="66">
                  <c:v>43287</c:v>
                </c:pt>
                <c:pt idx="67">
                  <c:v>43288</c:v>
                </c:pt>
                <c:pt idx="68">
                  <c:v>43289</c:v>
                </c:pt>
                <c:pt idx="69">
                  <c:v>43290</c:v>
                </c:pt>
                <c:pt idx="70">
                  <c:v>43291</c:v>
                </c:pt>
                <c:pt idx="71">
                  <c:v>43292</c:v>
                </c:pt>
                <c:pt idx="72">
                  <c:v>43293</c:v>
                </c:pt>
                <c:pt idx="73">
                  <c:v>43294</c:v>
                </c:pt>
                <c:pt idx="74">
                  <c:v>43295</c:v>
                </c:pt>
                <c:pt idx="75">
                  <c:v>43296</c:v>
                </c:pt>
                <c:pt idx="76">
                  <c:v>43297</c:v>
                </c:pt>
                <c:pt idx="77">
                  <c:v>43298</c:v>
                </c:pt>
                <c:pt idx="78">
                  <c:v>43299</c:v>
                </c:pt>
                <c:pt idx="79">
                  <c:v>43300</c:v>
                </c:pt>
                <c:pt idx="80">
                  <c:v>43301</c:v>
                </c:pt>
                <c:pt idx="81">
                  <c:v>43302</c:v>
                </c:pt>
                <c:pt idx="82">
                  <c:v>43303</c:v>
                </c:pt>
                <c:pt idx="83">
                  <c:v>43304</c:v>
                </c:pt>
                <c:pt idx="84">
                  <c:v>43305</c:v>
                </c:pt>
                <c:pt idx="85">
                  <c:v>43306</c:v>
                </c:pt>
                <c:pt idx="86">
                  <c:v>43307</c:v>
                </c:pt>
                <c:pt idx="87">
                  <c:v>43308</c:v>
                </c:pt>
                <c:pt idx="88">
                  <c:v>43309</c:v>
                </c:pt>
                <c:pt idx="89">
                  <c:v>43310</c:v>
                </c:pt>
                <c:pt idx="90">
                  <c:v>43311</c:v>
                </c:pt>
                <c:pt idx="91">
                  <c:v>43312</c:v>
                </c:pt>
              </c:numCache>
            </c:numRef>
          </c:cat>
          <c:val>
            <c:numRef>
              <c:f>Sheet1!$F$2:$F$93</c:f>
              <c:numCache>
                <c:formatCode>General</c:formatCode>
                <c:ptCount val="92"/>
                <c:pt idx="0">
                  <c:v>1427</c:v>
                </c:pt>
                <c:pt idx="1">
                  <c:v>1150</c:v>
                </c:pt>
                <c:pt idx="2">
                  <c:v>1225</c:v>
                </c:pt>
                <c:pt idx="3">
                  <c:v>1602</c:v>
                </c:pt>
                <c:pt idx="4">
                  <c:v>1370</c:v>
                </c:pt>
                <c:pt idx="5">
                  <c:v>1457</c:v>
                </c:pt>
                <c:pt idx="6">
                  <c:v>1419</c:v>
                </c:pt>
                <c:pt idx="7">
                  <c:v>1490</c:v>
                </c:pt>
                <c:pt idx="8">
                  <c:v>1332</c:v>
                </c:pt>
                <c:pt idx="9">
                  <c:v>1308</c:v>
                </c:pt>
                <c:pt idx="10">
                  <c:v>1496</c:v>
                </c:pt>
                <c:pt idx="11">
                  <c:v>1457</c:v>
                </c:pt>
                <c:pt idx="12">
                  <c:v>1480</c:v>
                </c:pt>
                <c:pt idx="13">
                  <c:v>1406</c:v>
                </c:pt>
                <c:pt idx="14">
                  <c:v>1525</c:v>
                </c:pt>
                <c:pt idx="15">
                  <c:v>1381</c:v>
                </c:pt>
                <c:pt idx="16">
                  <c:v>1375</c:v>
                </c:pt>
                <c:pt idx="17">
                  <c:v>1098</c:v>
                </c:pt>
                <c:pt idx="18">
                  <c:v>1036</c:v>
                </c:pt>
                <c:pt idx="19">
                  <c:v>1124</c:v>
                </c:pt>
                <c:pt idx="20">
                  <c:v>1123</c:v>
                </c:pt>
                <c:pt idx="21">
                  <c:v>1249</c:v>
                </c:pt>
                <c:pt idx="22">
                  <c:v>1416</c:v>
                </c:pt>
                <c:pt idx="23">
                  <c:v>1004</c:v>
                </c:pt>
                <c:pt idx="24">
                  <c:v>1264</c:v>
                </c:pt>
                <c:pt idx="25">
                  <c:v>1242</c:v>
                </c:pt>
                <c:pt idx="26">
                  <c:v>1222</c:v>
                </c:pt>
                <c:pt idx="27">
                  <c:v>1253</c:v>
                </c:pt>
                <c:pt idx="28">
                  <c:v>1243</c:v>
                </c:pt>
                <c:pt idx="29">
                  <c:v>1361</c:v>
                </c:pt>
                <c:pt idx="30">
                  <c:v>1081</c:v>
                </c:pt>
                <c:pt idx="31">
                  <c:v>1432</c:v>
                </c:pt>
                <c:pt idx="32">
                  <c:v>1647</c:v>
                </c:pt>
                <c:pt idx="33">
                  <c:v>1326</c:v>
                </c:pt>
                <c:pt idx="34">
                  <c:v>1087</c:v>
                </c:pt>
                <c:pt idx="35">
                  <c:v>1107</c:v>
                </c:pt>
                <c:pt idx="36">
                  <c:v>1209</c:v>
                </c:pt>
                <c:pt idx="37">
                  <c:v>855</c:v>
                </c:pt>
                <c:pt idx="38">
                  <c:v>1060</c:v>
                </c:pt>
                <c:pt idx="39">
                  <c:v>1529</c:v>
                </c:pt>
                <c:pt idx="40">
                  <c:v>1310</c:v>
                </c:pt>
                <c:pt idx="41">
                  <c:v>981</c:v>
                </c:pt>
                <c:pt idx="42">
                  <c:v>2045</c:v>
                </c:pt>
                <c:pt idx="43">
                  <c:v>1191</c:v>
                </c:pt>
                <c:pt idx="44">
                  <c:v>1399</c:v>
                </c:pt>
                <c:pt idx="45">
                  <c:v>2160</c:v>
                </c:pt>
                <c:pt idx="46">
                  <c:v>1465</c:v>
                </c:pt>
                <c:pt idx="47">
                  <c:v>1296</c:v>
                </c:pt>
                <c:pt idx="48">
                  <c:v>1313</c:v>
                </c:pt>
                <c:pt idx="49">
                  <c:v>1770</c:v>
                </c:pt>
                <c:pt idx="50">
                  <c:v>1601</c:v>
                </c:pt>
                <c:pt idx="51">
                  <c:v>1512</c:v>
                </c:pt>
                <c:pt idx="52">
                  <c:v>1599</c:v>
                </c:pt>
                <c:pt idx="53">
                  <c:v>1368</c:v>
                </c:pt>
                <c:pt idx="54">
                  <c:v>1423</c:v>
                </c:pt>
                <c:pt idx="55">
                  <c:v>1271</c:v>
                </c:pt>
                <c:pt idx="56">
                  <c:v>1778</c:v>
                </c:pt>
                <c:pt idx="57">
                  <c:v>1282</c:v>
                </c:pt>
                <c:pt idx="58">
                  <c:v>1140</c:v>
                </c:pt>
                <c:pt idx="59">
                  <c:v>1088</c:v>
                </c:pt>
                <c:pt idx="60">
                  <c:v>1343</c:v>
                </c:pt>
                <c:pt idx="61">
                  <c:v>1453</c:v>
                </c:pt>
                <c:pt idx="62">
                  <c:v>1290</c:v>
                </c:pt>
                <c:pt idx="63">
                  <c:v>1528</c:v>
                </c:pt>
                <c:pt idx="64">
                  <c:v>1577</c:v>
                </c:pt>
                <c:pt idx="65">
                  <c:v>1671</c:v>
                </c:pt>
                <c:pt idx="66">
                  <c:v>1251</c:v>
                </c:pt>
                <c:pt idx="67">
                  <c:v>1026</c:v>
                </c:pt>
                <c:pt idx="68">
                  <c:v>890</c:v>
                </c:pt>
                <c:pt idx="69">
                  <c:v>900</c:v>
                </c:pt>
                <c:pt idx="70">
                  <c:v>1312</c:v>
                </c:pt>
                <c:pt idx="71">
                  <c:v>1056</c:v>
                </c:pt>
                <c:pt idx="72">
                  <c:v>1034</c:v>
                </c:pt>
                <c:pt idx="73">
                  <c:v>1414</c:v>
                </c:pt>
                <c:pt idx="74">
                  <c:v>1108</c:v>
                </c:pt>
                <c:pt idx="75">
                  <c:v>1050</c:v>
                </c:pt>
                <c:pt idx="76">
                  <c:v>1037</c:v>
                </c:pt>
                <c:pt idx="77">
                  <c:v>1099</c:v>
                </c:pt>
                <c:pt idx="78">
                  <c:v>1153</c:v>
                </c:pt>
                <c:pt idx="79">
                  <c:v>1019</c:v>
                </c:pt>
                <c:pt idx="80">
                  <c:v>903</c:v>
                </c:pt>
                <c:pt idx="81">
                  <c:v>990</c:v>
                </c:pt>
                <c:pt idx="82">
                  <c:v>1387</c:v>
                </c:pt>
                <c:pt idx="83">
                  <c:v>1313</c:v>
                </c:pt>
                <c:pt idx="84">
                  <c:v>1279</c:v>
                </c:pt>
                <c:pt idx="85">
                  <c:v>1074</c:v>
                </c:pt>
                <c:pt idx="86">
                  <c:v>1154</c:v>
                </c:pt>
                <c:pt idx="87">
                  <c:v>1236</c:v>
                </c:pt>
                <c:pt idx="88">
                  <c:v>1332</c:v>
                </c:pt>
                <c:pt idx="89">
                  <c:v>1531</c:v>
                </c:pt>
                <c:pt idx="90">
                  <c:v>1271</c:v>
                </c:pt>
                <c:pt idx="91">
                  <c:v>1230</c:v>
                </c:pt>
              </c:numCache>
            </c:numRef>
          </c:val>
          <c:smooth val="0"/>
          <c:extLst>
            <c:ext xmlns:c16="http://schemas.microsoft.com/office/drawing/2014/chart" uri="{C3380CC4-5D6E-409C-BE32-E72D297353CC}">
              <c16:uniqueId val="{00000004-9D2D-48A9-9F09-3DFE1CA69D96}"/>
            </c:ext>
          </c:extLst>
        </c:ser>
        <c:ser>
          <c:idx val="5"/>
          <c:order val="5"/>
          <c:tx>
            <c:strRef>
              <c:f>Sheet1!$G$1</c:f>
              <c:strCache>
                <c:ptCount val="1"/>
                <c:pt idx="0">
                  <c:v>@NPR</c:v>
                </c:pt>
              </c:strCache>
            </c:strRef>
          </c:tx>
          <c:spPr>
            <a:ln w="28575" cap="rnd">
              <a:solidFill>
                <a:schemeClr val="accent6"/>
              </a:solidFill>
              <a:round/>
            </a:ln>
            <a:effectLst/>
          </c:spPr>
          <c:marker>
            <c:symbol val="none"/>
          </c:marker>
          <c:cat>
            <c:numRef>
              <c:f>Sheet1!$A$2:$A$93</c:f>
              <c:numCache>
                <c:formatCode>m/d/yyyy</c:formatCode>
                <c:ptCount val="92"/>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pt idx="31">
                  <c:v>43252</c:v>
                </c:pt>
                <c:pt idx="32">
                  <c:v>43253</c:v>
                </c:pt>
                <c:pt idx="33">
                  <c:v>43254</c:v>
                </c:pt>
                <c:pt idx="34">
                  <c:v>43255</c:v>
                </c:pt>
                <c:pt idx="35">
                  <c:v>43256</c:v>
                </c:pt>
                <c:pt idx="36">
                  <c:v>43257</c:v>
                </c:pt>
                <c:pt idx="37">
                  <c:v>43258</c:v>
                </c:pt>
                <c:pt idx="38">
                  <c:v>43259</c:v>
                </c:pt>
                <c:pt idx="39">
                  <c:v>43260</c:v>
                </c:pt>
                <c:pt idx="40">
                  <c:v>43261</c:v>
                </c:pt>
                <c:pt idx="41">
                  <c:v>43262</c:v>
                </c:pt>
                <c:pt idx="42">
                  <c:v>43263</c:v>
                </c:pt>
                <c:pt idx="43">
                  <c:v>43264</c:v>
                </c:pt>
                <c:pt idx="44">
                  <c:v>43265</c:v>
                </c:pt>
                <c:pt idx="45">
                  <c:v>43266</c:v>
                </c:pt>
                <c:pt idx="46">
                  <c:v>43267</c:v>
                </c:pt>
                <c:pt idx="47">
                  <c:v>43268</c:v>
                </c:pt>
                <c:pt idx="48">
                  <c:v>43269</c:v>
                </c:pt>
                <c:pt idx="49">
                  <c:v>43270</c:v>
                </c:pt>
                <c:pt idx="50">
                  <c:v>43271</c:v>
                </c:pt>
                <c:pt idx="51">
                  <c:v>43272</c:v>
                </c:pt>
                <c:pt idx="52">
                  <c:v>43273</c:v>
                </c:pt>
                <c:pt idx="53">
                  <c:v>43274</c:v>
                </c:pt>
                <c:pt idx="54">
                  <c:v>43275</c:v>
                </c:pt>
                <c:pt idx="55">
                  <c:v>43276</c:v>
                </c:pt>
                <c:pt idx="56">
                  <c:v>43277</c:v>
                </c:pt>
                <c:pt idx="57">
                  <c:v>43278</c:v>
                </c:pt>
                <c:pt idx="58">
                  <c:v>43279</c:v>
                </c:pt>
                <c:pt idx="59">
                  <c:v>43280</c:v>
                </c:pt>
                <c:pt idx="60">
                  <c:v>43281</c:v>
                </c:pt>
                <c:pt idx="61">
                  <c:v>43282</c:v>
                </c:pt>
                <c:pt idx="62">
                  <c:v>43283</c:v>
                </c:pt>
                <c:pt idx="63">
                  <c:v>43284</c:v>
                </c:pt>
                <c:pt idx="64">
                  <c:v>43285</c:v>
                </c:pt>
                <c:pt idx="65">
                  <c:v>43286</c:v>
                </c:pt>
                <c:pt idx="66">
                  <c:v>43287</c:v>
                </c:pt>
                <c:pt idx="67">
                  <c:v>43288</c:v>
                </c:pt>
                <c:pt idx="68">
                  <c:v>43289</c:v>
                </c:pt>
                <c:pt idx="69">
                  <c:v>43290</c:v>
                </c:pt>
                <c:pt idx="70">
                  <c:v>43291</c:v>
                </c:pt>
                <c:pt idx="71">
                  <c:v>43292</c:v>
                </c:pt>
                <c:pt idx="72">
                  <c:v>43293</c:v>
                </c:pt>
                <c:pt idx="73">
                  <c:v>43294</c:v>
                </c:pt>
                <c:pt idx="74">
                  <c:v>43295</c:v>
                </c:pt>
                <c:pt idx="75">
                  <c:v>43296</c:v>
                </c:pt>
                <c:pt idx="76">
                  <c:v>43297</c:v>
                </c:pt>
                <c:pt idx="77">
                  <c:v>43298</c:v>
                </c:pt>
                <c:pt idx="78">
                  <c:v>43299</c:v>
                </c:pt>
                <c:pt idx="79">
                  <c:v>43300</c:v>
                </c:pt>
                <c:pt idx="80">
                  <c:v>43301</c:v>
                </c:pt>
                <c:pt idx="81">
                  <c:v>43302</c:v>
                </c:pt>
                <c:pt idx="82">
                  <c:v>43303</c:v>
                </c:pt>
                <c:pt idx="83">
                  <c:v>43304</c:v>
                </c:pt>
                <c:pt idx="84">
                  <c:v>43305</c:v>
                </c:pt>
                <c:pt idx="85">
                  <c:v>43306</c:v>
                </c:pt>
                <c:pt idx="86">
                  <c:v>43307</c:v>
                </c:pt>
                <c:pt idx="87">
                  <c:v>43308</c:v>
                </c:pt>
                <c:pt idx="88">
                  <c:v>43309</c:v>
                </c:pt>
                <c:pt idx="89">
                  <c:v>43310</c:v>
                </c:pt>
                <c:pt idx="90">
                  <c:v>43311</c:v>
                </c:pt>
                <c:pt idx="91">
                  <c:v>43312</c:v>
                </c:pt>
              </c:numCache>
            </c:numRef>
          </c:cat>
          <c:val>
            <c:numRef>
              <c:f>Sheet1!$G$2:$G$93</c:f>
              <c:numCache>
                <c:formatCode>General</c:formatCode>
                <c:ptCount val="92"/>
                <c:pt idx="0">
                  <c:v>506</c:v>
                </c:pt>
                <c:pt idx="1">
                  <c:v>401</c:v>
                </c:pt>
                <c:pt idx="2">
                  <c:v>417</c:v>
                </c:pt>
                <c:pt idx="3">
                  <c:v>302</c:v>
                </c:pt>
                <c:pt idx="4">
                  <c:v>400</c:v>
                </c:pt>
                <c:pt idx="5">
                  <c:v>408</c:v>
                </c:pt>
                <c:pt idx="6">
                  <c:v>263</c:v>
                </c:pt>
                <c:pt idx="7">
                  <c:v>264</c:v>
                </c:pt>
                <c:pt idx="8">
                  <c:v>248</c:v>
                </c:pt>
                <c:pt idx="9">
                  <c:v>358</c:v>
                </c:pt>
                <c:pt idx="10">
                  <c:v>274</c:v>
                </c:pt>
                <c:pt idx="11">
                  <c:v>225</c:v>
                </c:pt>
                <c:pt idx="12">
                  <c:v>323</c:v>
                </c:pt>
                <c:pt idx="13">
                  <c:v>255</c:v>
                </c:pt>
                <c:pt idx="14">
                  <c:v>382</c:v>
                </c:pt>
                <c:pt idx="15">
                  <c:v>228</c:v>
                </c:pt>
                <c:pt idx="16">
                  <c:v>229</c:v>
                </c:pt>
                <c:pt idx="17">
                  <c:v>244</c:v>
                </c:pt>
                <c:pt idx="18">
                  <c:v>481</c:v>
                </c:pt>
                <c:pt idx="19">
                  <c:v>515</c:v>
                </c:pt>
                <c:pt idx="20">
                  <c:v>550</c:v>
                </c:pt>
                <c:pt idx="21">
                  <c:v>370</c:v>
                </c:pt>
                <c:pt idx="22">
                  <c:v>434</c:v>
                </c:pt>
                <c:pt idx="23">
                  <c:v>320</c:v>
                </c:pt>
                <c:pt idx="24">
                  <c:v>278</c:v>
                </c:pt>
                <c:pt idx="25">
                  <c:v>658</c:v>
                </c:pt>
                <c:pt idx="26">
                  <c:v>312</c:v>
                </c:pt>
                <c:pt idx="27">
                  <c:v>485</c:v>
                </c:pt>
                <c:pt idx="28">
                  <c:v>337</c:v>
                </c:pt>
                <c:pt idx="29">
                  <c:v>318</c:v>
                </c:pt>
                <c:pt idx="30">
                  <c:v>449</c:v>
                </c:pt>
                <c:pt idx="31">
                  <c:v>425</c:v>
                </c:pt>
                <c:pt idx="32">
                  <c:v>863</c:v>
                </c:pt>
                <c:pt idx="33">
                  <c:v>296</c:v>
                </c:pt>
                <c:pt idx="34">
                  <c:v>386</c:v>
                </c:pt>
                <c:pt idx="35">
                  <c:v>512</c:v>
                </c:pt>
                <c:pt idx="36">
                  <c:v>488</c:v>
                </c:pt>
                <c:pt idx="37">
                  <c:v>311</c:v>
                </c:pt>
                <c:pt idx="38">
                  <c:v>516</c:v>
                </c:pt>
                <c:pt idx="39">
                  <c:v>498</c:v>
                </c:pt>
                <c:pt idx="40">
                  <c:v>791</c:v>
                </c:pt>
                <c:pt idx="41">
                  <c:v>456</c:v>
                </c:pt>
                <c:pt idx="42">
                  <c:v>248</c:v>
                </c:pt>
                <c:pt idx="43">
                  <c:v>508</c:v>
                </c:pt>
                <c:pt idx="44">
                  <c:v>446</c:v>
                </c:pt>
                <c:pt idx="45">
                  <c:v>1045</c:v>
                </c:pt>
                <c:pt idx="46">
                  <c:v>773</c:v>
                </c:pt>
                <c:pt idx="47">
                  <c:v>1006</c:v>
                </c:pt>
                <c:pt idx="48">
                  <c:v>301</c:v>
                </c:pt>
                <c:pt idx="49">
                  <c:v>426</c:v>
                </c:pt>
                <c:pt idx="50">
                  <c:v>422</c:v>
                </c:pt>
                <c:pt idx="51">
                  <c:v>573</c:v>
                </c:pt>
                <c:pt idx="52">
                  <c:v>488</c:v>
                </c:pt>
                <c:pt idx="53">
                  <c:v>625</c:v>
                </c:pt>
                <c:pt idx="54">
                  <c:v>397</c:v>
                </c:pt>
                <c:pt idx="55">
                  <c:v>391</c:v>
                </c:pt>
                <c:pt idx="56">
                  <c:v>256</c:v>
                </c:pt>
                <c:pt idx="57">
                  <c:v>375</c:v>
                </c:pt>
                <c:pt idx="58">
                  <c:v>271</c:v>
                </c:pt>
                <c:pt idx="59">
                  <c:v>593</c:v>
                </c:pt>
                <c:pt idx="60">
                  <c:v>813</c:v>
                </c:pt>
                <c:pt idx="61">
                  <c:v>398</c:v>
                </c:pt>
                <c:pt idx="62">
                  <c:v>352</c:v>
                </c:pt>
                <c:pt idx="63">
                  <c:v>389</c:v>
                </c:pt>
                <c:pt idx="64">
                  <c:v>877</c:v>
                </c:pt>
                <c:pt idx="65">
                  <c:v>489</c:v>
                </c:pt>
                <c:pt idx="66">
                  <c:v>372</c:v>
                </c:pt>
                <c:pt idx="67">
                  <c:v>322</c:v>
                </c:pt>
                <c:pt idx="68">
                  <c:v>479</c:v>
                </c:pt>
                <c:pt idx="69">
                  <c:v>367</c:v>
                </c:pt>
                <c:pt idx="70">
                  <c:v>359</c:v>
                </c:pt>
                <c:pt idx="71">
                  <c:v>339</c:v>
                </c:pt>
                <c:pt idx="72">
                  <c:v>836</c:v>
                </c:pt>
                <c:pt idx="73">
                  <c:v>487</c:v>
                </c:pt>
                <c:pt idx="74">
                  <c:v>619</c:v>
                </c:pt>
                <c:pt idx="75">
                  <c:v>907</c:v>
                </c:pt>
                <c:pt idx="76">
                  <c:v>364</c:v>
                </c:pt>
                <c:pt idx="77">
                  <c:v>554</c:v>
                </c:pt>
                <c:pt idx="78">
                  <c:v>443</c:v>
                </c:pt>
                <c:pt idx="79">
                  <c:v>506</c:v>
                </c:pt>
                <c:pt idx="80">
                  <c:v>329</c:v>
                </c:pt>
                <c:pt idx="81">
                  <c:v>665</c:v>
                </c:pt>
                <c:pt idx="82">
                  <c:v>641</c:v>
                </c:pt>
                <c:pt idx="83">
                  <c:v>411</c:v>
                </c:pt>
                <c:pt idx="84">
                  <c:v>357</c:v>
                </c:pt>
                <c:pt idx="85">
                  <c:v>470</c:v>
                </c:pt>
                <c:pt idx="86">
                  <c:v>467</c:v>
                </c:pt>
                <c:pt idx="87">
                  <c:v>367</c:v>
                </c:pt>
                <c:pt idx="88">
                  <c:v>362</c:v>
                </c:pt>
                <c:pt idx="89">
                  <c:v>525</c:v>
                </c:pt>
                <c:pt idx="90">
                  <c:v>329</c:v>
                </c:pt>
                <c:pt idx="91">
                  <c:v>360</c:v>
                </c:pt>
              </c:numCache>
            </c:numRef>
          </c:val>
          <c:smooth val="0"/>
          <c:extLst>
            <c:ext xmlns:c16="http://schemas.microsoft.com/office/drawing/2014/chart" uri="{C3380CC4-5D6E-409C-BE32-E72D297353CC}">
              <c16:uniqueId val="{00000005-9D2D-48A9-9F09-3DFE1CA69D96}"/>
            </c:ext>
          </c:extLst>
        </c:ser>
        <c:ser>
          <c:idx val="6"/>
          <c:order val="6"/>
          <c:tx>
            <c:strRef>
              <c:f>Sheet1!$H$1</c:f>
              <c:strCache>
                <c:ptCount val="1"/>
                <c:pt idx="0">
                  <c:v>@theskimm</c:v>
                </c:pt>
              </c:strCache>
            </c:strRef>
          </c:tx>
          <c:spPr>
            <a:ln w="28575" cap="rnd">
              <a:solidFill>
                <a:schemeClr val="accent1">
                  <a:lumMod val="60000"/>
                </a:schemeClr>
              </a:solidFill>
              <a:round/>
            </a:ln>
            <a:effectLst/>
          </c:spPr>
          <c:marker>
            <c:symbol val="none"/>
          </c:marker>
          <c:cat>
            <c:numRef>
              <c:f>Sheet1!$A$2:$A$93</c:f>
              <c:numCache>
                <c:formatCode>m/d/yyyy</c:formatCode>
                <c:ptCount val="92"/>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pt idx="31">
                  <c:v>43252</c:v>
                </c:pt>
                <c:pt idx="32">
                  <c:v>43253</c:v>
                </c:pt>
                <c:pt idx="33">
                  <c:v>43254</c:v>
                </c:pt>
                <c:pt idx="34">
                  <c:v>43255</c:v>
                </c:pt>
                <c:pt idx="35">
                  <c:v>43256</c:v>
                </c:pt>
                <c:pt idx="36">
                  <c:v>43257</c:v>
                </c:pt>
                <c:pt idx="37">
                  <c:v>43258</c:v>
                </c:pt>
                <c:pt idx="38">
                  <c:v>43259</c:v>
                </c:pt>
                <c:pt idx="39">
                  <c:v>43260</c:v>
                </c:pt>
                <c:pt idx="40">
                  <c:v>43261</c:v>
                </c:pt>
                <c:pt idx="41">
                  <c:v>43262</c:v>
                </c:pt>
                <c:pt idx="42">
                  <c:v>43263</c:v>
                </c:pt>
                <c:pt idx="43">
                  <c:v>43264</c:v>
                </c:pt>
                <c:pt idx="44">
                  <c:v>43265</c:v>
                </c:pt>
                <c:pt idx="45">
                  <c:v>43266</c:v>
                </c:pt>
                <c:pt idx="46">
                  <c:v>43267</c:v>
                </c:pt>
                <c:pt idx="47">
                  <c:v>43268</c:v>
                </c:pt>
                <c:pt idx="48">
                  <c:v>43269</c:v>
                </c:pt>
                <c:pt idx="49">
                  <c:v>43270</c:v>
                </c:pt>
                <c:pt idx="50">
                  <c:v>43271</c:v>
                </c:pt>
                <c:pt idx="51">
                  <c:v>43272</c:v>
                </c:pt>
                <c:pt idx="52">
                  <c:v>43273</c:v>
                </c:pt>
                <c:pt idx="53">
                  <c:v>43274</c:v>
                </c:pt>
                <c:pt idx="54">
                  <c:v>43275</c:v>
                </c:pt>
                <c:pt idx="55">
                  <c:v>43276</c:v>
                </c:pt>
                <c:pt idx="56">
                  <c:v>43277</c:v>
                </c:pt>
                <c:pt idx="57">
                  <c:v>43278</c:v>
                </c:pt>
                <c:pt idx="58">
                  <c:v>43279</c:v>
                </c:pt>
                <c:pt idx="59">
                  <c:v>43280</c:v>
                </c:pt>
                <c:pt idx="60">
                  <c:v>43281</c:v>
                </c:pt>
                <c:pt idx="61">
                  <c:v>43282</c:v>
                </c:pt>
                <c:pt idx="62">
                  <c:v>43283</c:v>
                </c:pt>
                <c:pt idx="63">
                  <c:v>43284</c:v>
                </c:pt>
                <c:pt idx="64">
                  <c:v>43285</c:v>
                </c:pt>
                <c:pt idx="65">
                  <c:v>43286</c:v>
                </c:pt>
                <c:pt idx="66">
                  <c:v>43287</c:v>
                </c:pt>
                <c:pt idx="67">
                  <c:v>43288</c:v>
                </c:pt>
                <c:pt idx="68">
                  <c:v>43289</c:v>
                </c:pt>
                <c:pt idx="69">
                  <c:v>43290</c:v>
                </c:pt>
                <c:pt idx="70">
                  <c:v>43291</c:v>
                </c:pt>
                <c:pt idx="71">
                  <c:v>43292</c:v>
                </c:pt>
                <c:pt idx="72">
                  <c:v>43293</c:v>
                </c:pt>
                <c:pt idx="73">
                  <c:v>43294</c:v>
                </c:pt>
                <c:pt idx="74">
                  <c:v>43295</c:v>
                </c:pt>
                <c:pt idx="75">
                  <c:v>43296</c:v>
                </c:pt>
                <c:pt idx="76">
                  <c:v>43297</c:v>
                </c:pt>
                <c:pt idx="77">
                  <c:v>43298</c:v>
                </c:pt>
                <c:pt idx="78">
                  <c:v>43299</c:v>
                </c:pt>
                <c:pt idx="79">
                  <c:v>43300</c:v>
                </c:pt>
                <c:pt idx="80">
                  <c:v>43301</c:v>
                </c:pt>
                <c:pt idx="81">
                  <c:v>43302</c:v>
                </c:pt>
                <c:pt idx="82">
                  <c:v>43303</c:v>
                </c:pt>
                <c:pt idx="83">
                  <c:v>43304</c:v>
                </c:pt>
                <c:pt idx="84">
                  <c:v>43305</c:v>
                </c:pt>
                <c:pt idx="85">
                  <c:v>43306</c:v>
                </c:pt>
                <c:pt idx="86">
                  <c:v>43307</c:v>
                </c:pt>
                <c:pt idx="87">
                  <c:v>43308</c:v>
                </c:pt>
                <c:pt idx="88">
                  <c:v>43309</c:v>
                </c:pt>
                <c:pt idx="89">
                  <c:v>43310</c:v>
                </c:pt>
                <c:pt idx="90">
                  <c:v>43311</c:v>
                </c:pt>
                <c:pt idx="91">
                  <c:v>43312</c:v>
                </c:pt>
              </c:numCache>
            </c:numRef>
          </c:cat>
          <c:val>
            <c:numRef>
              <c:f>Sheet1!$H$2:$H$93</c:f>
              <c:numCache>
                <c:formatCode>General</c:formatCode>
                <c:ptCount val="92"/>
                <c:pt idx="0">
                  <c:v>24</c:v>
                </c:pt>
                <c:pt idx="1">
                  <c:v>33</c:v>
                </c:pt>
                <c:pt idx="2">
                  <c:v>28</c:v>
                </c:pt>
                <c:pt idx="3">
                  <c:v>31</c:v>
                </c:pt>
                <c:pt idx="4">
                  <c:v>0</c:v>
                </c:pt>
                <c:pt idx="5">
                  <c:v>102</c:v>
                </c:pt>
                <c:pt idx="6">
                  <c:v>25</c:v>
                </c:pt>
                <c:pt idx="7">
                  <c:v>21</c:v>
                </c:pt>
                <c:pt idx="8">
                  <c:v>8</c:v>
                </c:pt>
                <c:pt idx="9">
                  <c:v>27</c:v>
                </c:pt>
                <c:pt idx="10">
                  <c:v>21</c:v>
                </c:pt>
                <c:pt idx="11">
                  <c:v>0</c:v>
                </c:pt>
                <c:pt idx="12">
                  <c:v>0</c:v>
                </c:pt>
                <c:pt idx="13">
                  <c:v>61</c:v>
                </c:pt>
                <c:pt idx="14">
                  <c:v>35</c:v>
                </c:pt>
                <c:pt idx="15">
                  <c:v>36</c:v>
                </c:pt>
                <c:pt idx="16">
                  <c:v>11</c:v>
                </c:pt>
                <c:pt idx="17">
                  <c:v>22</c:v>
                </c:pt>
                <c:pt idx="18">
                  <c:v>87</c:v>
                </c:pt>
                <c:pt idx="19">
                  <c:v>141</c:v>
                </c:pt>
                <c:pt idx="20">
                  <c:v>61</c:v>
                </c:pt>
                <c:pt idx="21">
                  <c:v>76</c:v>
                </c:pt>
                <c:pt idx="22">
                  <c:v>32</c:v>
                </c:pt>
                <c:pt idx="23">
                  <c:v>12</c:v>
                </c:pt>
                <c:pt idx="24">
                  <c:v>12</c:v>
                </c:pt>
                <c:pt idx="25">
                  <c:v>32</c:v>
                </c:pt>
                <c:pt idx="26">
                  <c:v>0</c:v>
                </c:pt>
                <c:pt idx="27">
                  <c:v>13</c:v>
                </c:pt>
                <c:pt idx="28">
                  <c:v>33</c:v>
                </c:pt>
                <c:pt idx="29">
                  <c:v>17</c:v>
                </c:pt>
                <c:pt idx="30">
                  <c:v>35</c:v>
                </c:pt>
                <c:pt idx="31">
                  <c:v>43</c:v>
                </c:pt>
                <c:pt idx="32">
                  <c:v>0</c:v>
                </c:pt>
                <c:pt idx="33">
                  <c:v>57</c:v>
                </c:pt>
                <c:pt idx="34">
                  <c:v>34</c:v>
                </c:pt>
                <c:pt idx="35">
                  <c:v>7</c:v>
                </c:pt>
                <c:pt idx="36">
                  <c:v>43</c:v>
                </c:pt>
                <c:pt idx="37">
                  <c:v>24</c:v>
                </c:pt>
                <c:pt idx="38">
                  <c:v>24</c:v>
                </c:pt>
                <c:pt idx="39">
                  <c:v>91</c:v>
                </c:pt>
                <c:pt idx="40">
                  <c:v>0</c:v>
                </c:pt>
                <c:pt idx="41">
                  <c:v>19</c:v>
                </c:pt>
                <c:pt idx="42">
                  <c:v>28</c:v>
                </c:pt>
                <c:pt idx="43">
                  <c:v>21</c:v>
                </c:pt>
                <c:pt idx="44">
                  <c:v>16</c:v>
                </c:pt>
                <c:pt idx="45">
                  <c:v>24</c:v>
                </c:pt>
                <c:pt idx="46">
                  <c:v>44</c:v>
                </c:pt>
                <c:pt idx="47">
                  <c:v>0</c:v>
                </c:pt>
                <c:pt idx="48">
                  <c:v>62</c:v>
                </c:pt>
                <c:pt idx="49">
                  <c:v>17</c:v>
                </c:pt>
                <c:pt idx="50">
                  <c:v>17</c:v>
                </c:pt>
                <c:pt idx="51">
                  <c:v>32</c:v>
                </c:pt>
                <c:pt idx="52">
                  <c:v>11</c:v>
                </c:pt>
                <c:pt idx="53">
                  <c:v>30</c:v>
                </c:pt>
                <c:pt idx="54">
                  <c:v>18</c:v>
                </c:pt>
                <c:pt idx="55">
                  <c:v>26</c:v>
                </c:pt>
                <c:pt idx="56">
                  <c:v>18</c:v>
                </c:pt>
                <c:pt idx="57">
                  <c:v>23</c:v>
                </c:pt>
                <c:pt idx="58">
                  <c:v>21</c:v>
                </c:pt>
                <c:pt idx="59">
                  <c:v>24</c:v>
                </c:pt>
                <c:pt idx="60">
                  <c:v>18</c:v>
                </c:pt>
                <c:pt idx="61">
                  <c:v>66</c:v>
                </c:pt>
                <c:pt idx="62">
                  <c:v>53</c:v>
                </c:pt>
                <c:pt idx="63">
                  <c:v>13</c:v>
                </c:pt>
                <c:pt idx="64">
                  <c:v>26</c:v>
                </c:pt>
                <c:pt idx="65">
                  <c:v>24</c:v>
                </c:pt>
                <c:pt idx="66">
                  <c:v>72</c:v>
                </c:pt>
                <c:pt idx="67">
                  <c:v>0</c:v>
                </c:pt>
                <c:pt idx="68">
                  <c:v>0</c:v>
                </c:pt>
                <c:pt idx="69">
                  <c:v>28</c:v>
                </c:pt>
                <c:pt idx="70">
                  <c:v>20</c:v>
                </c:pt>
                <c:pt idx="71">
                  <c:v>26</c:v>
                </c:pt>
                <c:pt idx="72">
                  <c:v>24</c:v>
                </c:pt>
                <c:pt idx="73">
                  <c:v>12</c:v>
                </c:pt>
                <c:pt idx="74">
                  <c:v>0</c:v>
                </c:pt>
                <c:pt idx="75">
                  <c:v>60</c:v>
                </c:pt>
                <c:pt idx="76">
                  <c:v>16</c:v>
                </c:pt>
                <c:pt idx="77">
                  <c:v>10</c:v>
                </c:pt>
                <c:pt idx="78">
                  <c:v>44</c:v>
                </c:pt>
                <c:pt idx="79">
                  <c:v>64</c:v>
                </c:pt>
                <c:pt idx="80">
                  <c:v>39</c:v>
                </c:pt>
                <c:pt idx="81">
                  <c:v>26</c:v>
                </c:pt>
                <c:pt idx="82">
                  <c:v>0</c:v>
                </c:pt>
                <c:pt idx="83">
                  <c:v>49</c:v>
                </c:pt>
                <c:pt idx="84">
                  <c:v>27</c:v>
                </c:pt>
                <c:pt idx="85">
                  <c:v>54</c:v>
                </c:pt>
                <c:pt idx="86">
                  <c:v>19</c:v>
                </c:pt>
                <c:pt idx="87">
                  <c:v>377</c:v>
                </c:pt>
                <c:pt idx="88">
                  <c:v>0</c:v>
                </c:pt>
                <c:pt idx="89">
                  <c:v>0</c:v>
                </c:pt>
                <c:pt idx="90">
                  <c:v>16</c:v>
                </c:pt>
                <c:pt idx="91">
                  <c:v>15</c:v>
                </c:pt>
              </c:numCache>
            </c:numRef>
          </c:val>
          <c:smooth val="0"/>
          <c:extLst>
            <c:ext xmlns:c16="http://schemas.microsoft.com/office/drawing/2014/chart" uri="{C3380CC4-5D6E-409C-BE32-E72D297353CC}">
              <c16:uniqueId val="{00000006-9D2D-48A9-9F09-3DFE1CA69D96}"/>
            </c:ext>
          </c:extLst>
        </c:ser>
        <c:ser>
          <c:idx val="7"/>
          <c:order val="7"/>
          <c:tx>
            <c:strRef>
              <c:f>Sheet1!$I$1</c:f>
              <c:strCache>
                <c:ptCount val="1"/>
                <c:pt idx="0">
                  <c:v>@MorningBrew</c:v>
                </c:pt>
              </c:strCache>
            </c:strRef>
          </c:tx>
          <c:spPr>
            <a:ln w="28575" cap="rnd">
              <a:solidFill>
                <a:schemeClr val="accent2">
                  <a:lumMod val="60000"/>
                </a:schemeClr>
              </a:solidFill>
              <a:round/>
            </a:ln>
            <a:effectLst/>
          </c:spPr>
          <c:marker>
            <c:symbol val="none"/>
          </c:marker>
          <c:cat>
            <c:numRef>
              <c:f>Sheet1!$A$2:$A$93</c:f>
              <c:numCache>
                <c:formatCode>m/d/yyyy</c:formatCode>
                <c:ptCount val="92"/>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pt idx="31">
                  <c:v>43252</c:v>
                </c:pt>
                <c:pt idx="32">
                  <c:v>43253</c:v>
                </c:pt>
                <c:pt idx="33">
                  <c:v>43254</c:v>
                </c:pt>
                <c:pt idx="34">
                  <c:v>43255</c:v>
                </c:pt>
                <c:pt idx="35">
                  <c:v>43256</c:v>
                </c:pt>
                <c:pt idx="36">
                  <c:v>43257</c:v>
                </c:pt>
                <c:pt idx="37">
                  <c:v>43258</c:v>
                </c:pt>
                <c:pt idx="38">
                  <c:v>43259</c:v>
                </c:pt>
                <c:pt idx="39">
                  <c:v>43260</c:v>
                </c:pt>
                <c:pt idx="40">
                  <c:v>43261</c:v>
                </c:pt>
                <c:pt idx="41">
                  <c:v>43262</c:v>
                </c:pt>
                <c:pt idx="42">
                  <c:v>43263</c:v>
                </c:pt>
                <c:pt idx="43">
                  <c:v>43264</c:v>
                </c:pt>
                <c:pt idx="44">
                  <c:v>43265</c:v>
                </c:pt>
                <c:pt idx="45">
                  <c:v>43266</c:v>
                </c:pt>
                <c:pt idx="46">
                  <c:v>43267</c:v>
                </c:pt>
                <c:pt idx="47">
                  <c:v>43268</c:v>
                </c:pt>
                <c:pt idx="48">
                  <c:v>43269</c:v>
                </c:pt>
                <c:pt idx="49">
                  <c:v>43270</c:v>
                </c:pt>
                <c:pt idx="50">
                  <c:v>43271</c:v>
                </c:pt>
                <c:pt idx="51">
                  <c:v>43272</c:v>
                </c:pt>
                <c:pt idx="52">
                  <c:v>43273</c:v>
                </c:pt>
                <c:pt idx="53">
                  <c:v>43274</c:v>
                </c:pt>
                <c:pt idx="54">
                  <c:v>43275</c:v>
                </c:pt>
                <c:pt idx="55">
                  <c:v>43276</c:v>
                </c:pt>
                <c:pt idx="56">
                  <c:v>43277</c:v>
                </c:pt>
                <c:pt idx="57">
                  <c:v>43278</c:v>
                </c:pt>
                <c:pt idx="58">
                  <c:v>43279</c:v>
                </c:pt>
                <c:pt idx="59">
                  <c:v>43280</c:v>
                </c:pt>
                <c:pt idx="60">
                  <c:v>43281</c:v>
                </c:pt>
                <c:pt idx="61">
                  <c:v>43282</c:v>
                </c:pt>
                <c:pt idx="62">
                  <c:v>43283</c:v>
                </c:pt>
                <c:pt idx="63">
                  <c:v>43284</c:v>
                </c:pt>
                <c:pt idx="64">
                  <c:v>43285</c:v>
                </c:pt>
                <c:pt idx="65">
                  <c:v>43286</c:v>
                </c:pt>
                <c:pt idx="66">
                  <c:v>43287</c:v>
                </c:pt>
                <c:pt idx="67">
                  <c:v>43288</c:v>
                </c:pt>
                <c:pt idx="68">
                  <c:v>43289</c:v>
                </c:pt>
                <c:pt idx="69">
                  <c:v>43290</c:v>
                </c:pt>
                <c:pt idx="70">
                  <c:v>43291</c:v>
                </c:pt>
                <c:pt idx="71">
                  <c:v>43292</c:v>
                </c:pt>
                <c:pt idx="72">
                  <c:v>43293</c:v>
                </c:pt>
                <c:pt idx="73">
                  <c:v>43294</c:v>
                </c:pt>
                <c:pt idx="74">
                  <c:v>43295</c:v>
                </c:pt>
                <c:pt idx="75">
                  <c:v>43296</c:v>
                </c:pt>
                <c:pt idx="76">
                  <c:v>43297</c:v>
                </c:pt>
                <c:pt idx="77">
                  <c:v>43298</c:v>
                </c:pt>
                <c:pt idx="78">
                  <c:v>43299</c:v>
                </c:pt>
                <c:pt idx="79">
                  <c:v>43300</c:v>
                </c:pt>
                <c:pt idx="80">
                  <c:v>43301</c:v>
                </c:pt>
                <c:pt idx="81">
                  <c:v>43302</c:v>
                </c:pt>
                <c:pt idx="82">
                  <c:v>43303</c:v>
                </c:pt>
                <c:pt idx="83">
                  <c:v>43304</c:v>
                </c:pt>
                <c:pt idx="84">
                  <c:v>43305</c:v>
                </c:pt>
                <c:pt idx="85">
                  <c:v>43306</c:v>
                </c:pt>
                <c:pt idx="86">
                  <c:v>43307</c:v>
                </c:pt>
                <c:pt idx="87">
                  <c:v>43308</c:v>
                </c:pt>
                <c:pt idx="88">
                  <c:v>43309</c:v>
                </c:pt>
                <c:pt idx="89">
                  <c:v>43310</c:v>
                </c:pt>
                <c:pt idx="90">
                  <c:v>43311</c:v>
                </c:pt>
                <c:pt idx="91">
                  <c:v>43312</c:v>
                </c:pt>
              </c:numCache>
            </c:numRef>
          </c:cat>
          <c:val>
            <c:numRef>
              <c:f>Sheet1!$I$2:$I$93</c:f>
              <c:numCache>
                <c:formatCode>General</c:formatCode>
                <c:ptCount val="92"/>
                <c:pt idx="0">
                  <c:v>2</c:v>
                </c:pt>
                <c:pt idx="1">
                  <c:v>1</c:v>
                </c:pt>
                <c:pt idx="2">
                  <c:v>2</c:v>
                </c:pt>
                <c:pt idx="3">
                  <c:v>0</c:v>
                </c:pt>
                <c:pt idx="4">
                  <c:v>0</c:v>
                </c:pt>
                <c:pt idx="5">
                  <c:v>0</c:v>
                </c:pt>
                <c:pt idx="6">
                  <c:v>0</c:v>
                </c:pt>
                <c:pt idx="7">
                  <c:v>0</c:v>
                </c:pt>
                <c:pt idx="8">
                  <c:v>0</c:v>
                </c:pt>
                <c:pt idx="9">
                  <c:v>2</c:v>
                </c:pt>
                <c:pt idx="10">
                  <c:v>1</c:v>
                </c:pt>
                <c:pt idx="11">
                  <c:v>0</c:v>
                </c:pt>
                <c:pt idx="12">
                  <c:v>0</c:v>
                </c:pt>
                <c:pt idx="13">
                  <c:v>1</c:v>
                </c:pt>
                <c:pt idx="14">
                  <c:v>0</c:v>
                </c:pt>
                <c:pt idx="15">
                  <c:v>2</c:v>
                </c:pt>
                <c:pt idx="16">
                  <c:v>2</c:v>
                </c:pt>
                <c:pt idx="17">
                  <c:v>1</c:v>
                </c:pt>
                <c:pt idx="18">
                  <c:v>0</c:v>
                </c:pt>
                <c:pt idx="19">
                  <c:v>0</c:v>
                </c:pt>
                <c:pt idx="20">
                  <c:v>0</c:v>
                </c:pt>
                <c:pt idx="21">
                  <c:v>2</c:v>
                </c:pt>
                <c:pt idx="22">
                  <c:v>0</c:v>
                </c:pt>
                <c:pt idx="23">
                  <c:v>0</c:v>
                </c:pt>
                <c:pt idx="24">
                  <c:v>3</c:v>
                </c:pt>
                <c:pt idx="25">
                  <c:v>0</c:v>
                </c:pt>
                <c:pt idx="26">
                  <c:v>0</c:v>
                </c:pt>
                <c:pt idx="27">
                  <c:v>0</c:v>
                </c:pt>
                <c:pt idx="28">
                  <c:v>0</c:v>
                </c:pt>
                <c:pt idx="29">
                  <c:v>1</c:v>
                </c:pt>
                <c:pt idx="30">
                  <c:v>0</c:v>
                </c:pt>
                <c:pt idx="31">
                  <c:v>2</c:v>
                </c:pt>
                <c:pt idx="32">
                  <c:v>0</c:v>
                </c:pt>
                <c:pt idx="33">
                  <c:v>0</c:v>
                </c:pt>
                <c:pt idx="34">
                  <c:v>0</c:v>
                </c:pt>
                <c:pt idx="35">
                  <c:v>0</c:v>
                </c:pt>
                <c:pt idx="36">
                  <c:v>4</c:v>
                </c:pt>
                <c:pt idx="37">
                  <c:v>1</c:v>
                </c:pt>
                <c:pt idx="38">
                  <c:v>0</c:v>
                </c:pt>
                <c:pt idx="39">
                  <c:v>0</c:v>
                </c:pt>
                <c:pt idx="40">
                  <c:v>0</c:v>
                </c:pt>
                <c:pt idx="41">
                  <c:v>2</c:v>
                </c:pt>
                <c:pt idx="42">
                  <c:v>1</c:v>
                </c:pt>
                <c:pt idx="43">
                  <c:v>2</c:v>
                </c:pt>
                <c:pt idx="44">
                  <c:v>0</c:v>
                </c:pt>
                <c:pt idx="45">
                  <c:v>0</c:v>
                </c:pt>
                <c:pt idx="46">
                  <c:v>0</c:v>
                </c:pt>
                <c:pt idx="47">
                  <c:v>0</c:v>
                </c:pt>
                <c:pt idx="48">
                  <c:v>2</c:v>
                </c:pt>
                <c:pt idx="49">
                  <c:v>0</c:v>
                </c:pt>
                <c:pt idx="50">
                  <c:v>0</c:v>
                </c:pt>
                <c:pt idx="51">
                  <c:v>1</c:v>
                </c:pt>
                <c:pt idx="52">
                  <c:v>0</c:v>
                </c:pt>
                <c:pt idx="53">
                  <c:v>0</c:v>
                </c:pt>
                <c:pt idx="54">
                  <c:v>0</c:v>
                </c:pt>
                <c:pt idx="55">
                  <c:v>2</c:v>
                </c:pt>
                <c:pt idx="56">
                  <c:v>1</c:v>
                </c:pt>
                <c:pt idx="57">
                  <c:v>0</c:v>
                </c:pt>
                <c:pt idx="58">
                  <c:v>0</c:v>
                </c:pt>
                <c:pt idx="59">
                  <c:v>1</c:v>
                </c:pt>
                <c:pt idx="60">
                  <c:v>0</c:v>
                </c:pt>
                <c:pt idx="61">
                  <c:v>0</c:v>
                </c:pt>
                <c:pt idx="62">
                  <c:v>2</c:v>
                </c:pt>
                <c:pt idx="63">
                  <c:v>1</c:v>
                </c:pt>
                <c:pt idx="64">
                  <c:v>0</c:v>
                </c:pt>
                <c:pt idx="65">
                  <c:v>0</c:v>
                </c:pt>
                <c:pt idx="66">
                  <c:v>0</c:v>
                </c:pt>
                <c:pt idx="67">
                  <c:v>0</c:v>
                </c:pt>
                <c:pt idx="68">
                  <c:v>0</c:v>
                </c:pt>
                <c:pt idx="69">
                  <c:v>1</c:v>
                </c:pt>
                <c:pt idx="70">
                  <c:v>2</c:v>
                </c:pt>
                <c:pt idx="71">
                  <c:v>1</c:v>
                </c:pt>
                <c:pt idx="72">
                  <c:v>5</c:v>
                </c:pt>
                <c:pt idx="73">
                  <c:v>1</c:v>
                </c:pt>
                <c:pt idx="74">
                  <c:v>0</c:v>
                </c:pt>
                <c:pt idx="75">
                  <c:v>0</c:v>
                </c:pt>
                <c:pt idx="76">
                  <c:v>1</c:v>
                </c:pt>
                <c:pt idx="77">
                  <c:v>13</c:v>
                </c:pt>
                <c:pt idx="78">
                  <c:v>7</c:v>
                </c:pt>
                <c:pt idx="79">
                  <c:v>0</c:v>
                </c:pt>
                <c:pt idx="80">
                  <c:v>0</c:v>
                </c:pt>
                <c:pt idx="81">
                  <c:v>0</c:v>
                </c:pt>
                <c:pt idx="82">
                  <c:v>0</c:v>
                </c:pt>
                <c:pt idx="83">
                  <c:v>0</c:v>
                </c:pt>
                <c:pt idx="84">
                  <c:v>0</c:v>
                </c:pt>
                <c:pt idx="85">
                  <c:v>1</c:v>
                </c:pt>
                <c:pt idx="86">
                  <c:v>1</c:v>
                </c:pt>
                <c:pt idx="87">
                  <c:v>1</c:v>
                </c:pt>
                <c:pt idx="88">
                  <c:v>0</c:v>
                </c:pt>
                <c:pt idx="89">
                  <c:v>0</c:v>
                </c:pt>
                <c:pt idx="90">
                  <c:v>1</c:v>
                </c:pt>
                <c:pt idx="91">
                  <c:v>1</c:v>
                </c:pt>
              </c:numCache>
            </c:numRef>
          </c:val>
          <c:smooth val="0"/>
          <c:extLst>
            <c:ext xmlns:c16="http://schemas.microsoft.com/office/drawing/2014/chart" uri="{C3380CC4-5D6E-409C-BE32-E72D297353CC}">
              <c16:uniqueId val="{00000007-9D2D-48A9-9F09-3DFE1CA69D96}"/>
            </c:ext>
          </c:extLst>
        </c:ser>
        <c:dLbls>
          <c:showLegendKey val="0"/>
          <c:showVal val="0"/>
          <c:showCatName val="0"/>
          <c:showSerName val="0"/>
          <c:showPercent val="0"/>
          <c:showBubbleSize val="0"/>
        </c:dLbls>
        <c:smooth val="0"/>
        <c:axId val="431515896"/>
        <c:axId val="431514912"/>
      </c:lineChart>
      <c:dateAx>
        <c:axId val="4315158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1514912"/>
        <c:crosses val="autoZero"/>
        <c:auto val="1"/>
        <c:lblOffset val="100"/>
        <c:baseTimeUnit val="days"/>
      </c:dateAx>
      <c:valAx>
        <c:axId val="4315149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15158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@nytimes</c:v>
                </c:pt>
              </c:strCache>
            </c:strRef>
          </c:tx>
          <c:spPr>
            <a:ln w="28575" cap="rnd">
              <a:solidFill>
                <a:schemeClr val="accent1"/>
              </a:solidFill>
              <a:round/>
            </a:ln>
            <a:effectLst/>
          </c:spPr>
          <c:marker>
            <c:symbol val="none"/>
          </c:marker>
          <c:cat>
            <c:numRef>
              <c:f>Sheet1!$A$2:$A$93</c:f>
              <c:numCache>
                <c:formatCode>m/d/yyyy</c:formatCode>
                <c:ptCount val="92"/>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pt idx="31">
                  <c:v>43252</c:v>
                </c:pt>
                <c:pt idx="32">
                  <c:v>43253</c:v>
                </c:pt>
                <c:pt idx="33">
                  <c:v>43254</c:v>
                </c:pt>
                <c:pt idx="34">
                  <c:v>43255</c:v>
                </c:pt>
                <c:pt idx="35">
                  <c:v>43256</c:v>
                </c:pt>
                <c:pt idx="36">
                  <c:v>43257</c:v>
                </c:pt>
                <c:pt idx="37">
                  <c:v>43258</c:v>
                </c:pt>
                <c:pt idx="38">
                  <c:v>43259</c:v>
                </c:pt>
                <c:pt idx="39">
                  <c:v>43260</c:v>
                </c:pt>
                <c:pt idx="40">
                  <c:v>43261</c:v>
                </c:pt>
                <c:pt idx="41">
                  <c:v>43262</c:v>
                </c:pt>
                <c:pt idx="42">
                  <c:v>43263</c:v>
                </c:pt>
                <c:pt idx="43">
                  <c:v>43264</c:v>
                </c:pt>
                <c:pt idx="44">
                  <c:v>43265</c:v>
                </c:pt>
                <c:pt idx="45">
                  <c:v>43266</c:v>
                </c:pt>
                <c:pt idx="46">
                  <c:v>43267</c:v>
                </c:pt>
                <c:pt idx="47">
                  <c:v>43268</c:v>
                </c:pt>
                <c:pt idx="48">
                  <c:v>43269</c:v>
                </c:pt>
                <c:pt idx="49">
                  <c:v>43270</c:v>
                </c:pt>
                <c:pt idx="50">
                  <c:v>43271</c:v>
                </c:pt>
                <c:pt idx="51">
                  <c:v>43272</c:v>
                </c:pt>
                <c:pt idx="52">
                  <c:v>43273</c:v>
                </c:pt>
                <c:pt idx="53">
                  <c:v>43274</c:v>
                </c:pt>
                <c:pt idx="54">
                  <c:v>43275</c:v>
                </c:pt>
                <c:pt idx="55">
                  <c:v>43276</c:v>
                </c:pt>
                <c:pt idx="56">
                  <c:v>43277</c:v>
                </c:pt>
                <c:pt idx="57">
                  <c:v>43278</c:v>
                </c:pt>
                <c:pt idx="58">
                  <c:v>43279</c:v>
                </c:pt>
                <c:pt idx="59">
                  <c:v>43280</c:v>
                </c:pt>
                <c:pt idx="60">
                  <c:v>43281</c:v>
                </c:pt>
                <c:pt idx="61">
                  <c:v>43282</c:v>
                </c:pt>
                <c:pt idx="62">
                  <c:v>43283</c:v>
                </c:pt>
                <c:pt idx="63">
                  <c:v>43284</c:v>
                </c:pt>
                <c:pt idx="64">
                  <c:v>43285</c:v>
                </c:pt>
                <c:pt idx="65">
                  <c:v>43286</c:v>
                </c:pt>
                <c:pt idx="66">
                  <c:v>43287</c:v>
                </c:pt>
                <c:pt idx="67">
                  <c:v>43288</c:v>
                </c:pt>
                <c:pt idx="68">
                  <c:v>43289</c:v>
                </c:pt>
                <c:pt idx="69">
                  <c:v>43290</c:v>
                </c:pt>
                <c:pt idx="70">
                  <c:v>43291</c:v>
                </c:pt>
                <c:pt idx="71">
                  <c:v>43292</c:v>
                </c:pt>
                <c:pt idx="72">
                  <c:v>43293</c:v>
                </c:pt>
                <c:pt idx="73">
                  <c:v>43294</c:v>
                </c:pt>
                <c:pt idx="74">
                  <c:v>43295</c:v>
                </c:pt>
                <c:pt idx="75">
                  <c:v>43296</c:v>
                </c:pt>
                <c:pt idx="76">
                  <c:v>43297</c:v>
                </c:pt>
                <c:pt idx="77">
                  <c:v>43298</c:v>
                </c:pt>
                <c:pt idx="78">
                  <c:v>43299</c:v>
                </c:pt>
                <c:pt idx="79">
                  <c:v>43300</c:v>
                </c:pt>
                <c:pt idx="80">
                  <c:v>43301</c:v>
                </c:pt>
                <c:pt idx="81">
                  <c:v>43302</c:v>
                </c:pt>
                <c:pt idx="82">
                  <c:v>43303</c:v>
                </c:pt>
                <c:pt idx="83">
                  <c:v>43304</c:v>
                </c:pt>
                <c:pt idx="84">
                  <c:v>43305</c:v>
                </c:pt>
                <c:pt idx="85">
                  <c:v>43306</c:v>
                </c:pt>
                <c:pt idx="86">
                  <c:v>43307</c:v>
                </c:pt>
                <c:pt idx="87">
                  <c:v>43308</c:v>
                </c:pt>
                <c:pt idx="88">
                  <c:v>43309</c:v>
                </c:pt>
                <c:pt idx="89">
                  <c:v>43310</c:v>
                </c:pt>
                <c:pt idx="90">
                  <c:v>43311</c:v>
                </c:pt>
                <c:pt idx="91">
                  <c:v>43312</c:v>
                </c:pt>
              </c:numCache>
            </c:numRef>
          </c:cat>
          <c:val>
            <c:numRef>
              <c:f>Sheet1!$B$2:$B$93</c:f>
              <c:numCache>
                <c:formatCode>General</c:formatCode>
                <c:ptCount val="92"/>
                <c:pt idx="0">
                  <c:v>26</c:v>
                </c:pt>
                <c:pt idx="1">
                  <c:v>23</c:v>
                </c:pt>
                <c:pt idx="2">
                  <c:v>22</c:v>
                </c:pt>
                <c:pt idx="3">
                  <c:v>29</c:v>
                </c:pt>
                <c:pt idx="4">
                  <c:v>19</c:v>
                </c:pt>
                <c:pt idx="5">
                  <c:v>2</c:v>
                </c:pt>
                <c:pt idx="6">
                  <c:v>19</c:v>
                </c:pt>
                <c:pt idx="7">
                  <c:v>22</c:v>
                </c:pt>
                <c:pt idx="8">
                  <c:v>29</c:v>
                </c:pt>
                <c:pt idx="9">
                  <c:v>23</c:v>
                </c:pt>
                <c:pt idx="10">
                  <c:v>23</c:v>
                </c:pt>
                <c:pt idx="11">
                  <c:v>10</c:v>
                </c:pt>
                <c:pt idx="12">
                  <c:v>3</c:v>
                </c:pt>
                <c:pt idx="13">
                  <c:v>17</c:v>
                </c:pt>
                <c:pt idx="14">
                  <c:v>26</c:v>
                </c:pt>
                <c:pt idx="15">
                  <c:v>19</c:v>
                </c:pt>
                <c:pt idx="16">
                  <c:v>24</c:v>
                </c:pt>
                <c:pt idx="17">
                  <c:v>23</c:v>
                </c:pt>
                <c:pt idx="18">
                  <c:v>22</c:v>
                </c:pt>
                <c:pt idx="19">
                  <c:v>23</c:v>
                </c:pt>
                <c:pt idx="20">
                  <c:v>16</c:v>
                </c:pt>
                <c:pt idx="21">
                  <c:v>27</c:v>
                </c:pt>
                <c:pt idx="22">
                  <c:v>24</c:v>
                </c:pt>
                <c:pt idx="23">
                  <c:v>20</c:v>
                </c:pt>
                <c:pt idx="24">
                  <c:v>27</c:v>
                </c:pt>
                <c:pt idx="25">
                  <c:v>13</c:v>
                </c:pt>
                <c:pt idx="26">
                  <c:v>22</c:v>
                </c:pt>
                <c:pt idx="27">
                  <c:v>12</c:v>
                </c:pt>
                <c:pt idx="28">
                  <c:v>28</c:v>
                </c:pt>
                <c:pt idx="29">
                  <c:v>24</c:v>
                </c:pt>
                <c:pt idx="30">
                  <c:v>18</c:v>
                </c:pt>
                <c:pt idx="31">
                  <c:v>28</c:v>
                </c:pt>
                <c:pt idx="32">
                  <c:v>22</c:v>
                </c:pt>
                <c:pt idx="33">
                  <c:v>8</c:v>
                </c:pt>
                <c:pt idx="34">
                  <c:v>29</c:v>
                </c:pt>
                <c:pt idx="35">
                  <c:v>26</c:v>
                </c:pt>
                <c:pt idx="36">
                  <c:v>34</c:v>
                </c:pt>
                <c:pt idx="37">
                  <c:v>27</c:v>
                </c:pt>
                <c:pt idx="38">
                  <c:v>19</c:v>
                </c:pt>
                <c:pt idx="39">
                  <c:v>26</c:v>
                </c:pt>
                <c:pt idx="40">
                  <c:v>13</c:v>
                </c:pt>
                <c:pt idx="41">
                  <c:v>29</c:v>
                </c:pt>
                <c:pt idx="42">
                  <c:v>28</c:v>
                </c:pt>
                <c:pt idx="43">
                  <c:v>25</c:v>
                </c:pt>
                <c:pt idx="44">
                  <c:v>25</c:v>
                </c:pt>
                <c:pt idx="45">
                  <c:v>28</c:v>
                </c:pt>
                <c:pt idx="46">
                  <c:v>12</c:v>
                </c:pt>
                <c:pt idx="47">
                  <c:v>2</c:v>
                </c:pt>
                <c:pt idx="48">
                  <c:v>22</c:v>
                </c:pt>
                <c:pt idx="49">
                  <c:v>30</c:v>
                </c:pt>
                <c:pt idx="50">
                  <c:v>24</c:v>
                </c:pt>
                <c:pt idx="51">
                  <c:v>25</c:v>
                </c:pt>
                <c:pt idx="52">
                  <c:v>22</c:v>
                </c:pt>
                <c:pt idx="53">
                  <c:v>16</c:v>
                </c:pt>
                <c:pt idx="54">
                  <c:v>15</c:v>
                </c:pt>
                <c:pt idx="55">
                  <c:v>23</c:v>
                </c:pt>
                <c:pt idx="56">
                  <c:v>31</c:v>
                </c:pt>
                <c:pt idx="57">
                  <c:v>26</c:v>
                </c:pt>
                <c:pt idx="58">
                  <c:v>15</c:v>
                </c:pt>
                <c:pt idx="59">
                  <c:v>24</c:v>
                </c:pt>
                <c:pt idx="60">
                  <c:v>17</c:v>
                </c:pt>
                <c:pt idx="61">
                  <c:v>0</c:v>
                </c:pt>
                <c:pt idx="62">
                  <c:v>17</c:v>
                </c:pt>
                <c:pt idx="63">
                  <c:v>27</c:v>
                </c:pt>
                <c:pt idx="64">
                  <c:v>23</c:v>
                </c:pt>
                <c:pt idx="65">
                  <c:v>17</c:v>
                </c:pt>
                <c:pt idx="66">
                  <c:v>22</c:v>
                </c:pt>
                <c:pt idx="67">
                  <c:v>12</c:v>
                </c:pt>
                <c:pt idx="68">
                  <c:v>1</c:v>
                </c:pt>
                <c:pt idx="69">
                  <c:v>17</c:v>
                </c:pt>
                <c:pt idx="70">
                  <c:v>24</c:v>
                </c:pt>
                <c:pt idx="71">
                  <c:v>32</c:v>
                </c:pt>
                <c:pt idx="72">
                  <c:v>17</c:v>
                </c:pt>
                <c:pt idx="73">
                  <c:v>31</c:v>
                </c:pt>
                <c:pt idx="74">
                  <c:v>18</c:v>
                </c:pt>
                <c:pt idx="75">
                  <c:v>4</c:v>
                </c:pt>
                <c:pt idx="76">
                  <c:v>6</c:v>
                </c:pt>
                <c:pt idx="77">
                  <c:v>31</c:v>
                </c:pt>
                <c:pt idx="78">
                  <c:v>26</c:v>
                </c:pt>
                <c:pt idx="79">
                  <c:v>23</c:v>
                </c:pt>
                <c:pt idx="80">
                  <c:v>25</c:v>
                </c:pt>
                <c:pt idx="81">
                  <c:v>15</c:v>
                </c:pt>
                <c:pt idx="82">
                  <c:v>14</c:v>
                </c:pt>
                <c:pt idx="83">
                  <c:v>12</c:v>
                </c:pt>
                <c:pt idx="84">
                  <c:v>28</c:v>
                </c:pt>
                <c:pt idx="85">
                  <c:v>15</c:v>
                </c:pt>
                <c:pt idx="86">
                  <c:v>21</c:v>
                </c:pt>
                <c:pt idx="87">
                  <c:v>26</c:v>
                </c:pt>
                <c:pt idx="88">
                  <c:v>21</c:v>
                </c:pt>
                <c:pt idx="89">
                  <c:v>14</c:v>
                </c:pt>
                <c:pt idx="90">
                  <c:v>11</c:v>
                </c:pt>
                <c:pt idx="91">
                  <c:v>19</c:v>
                </c:pt>
              </c:numCache>
            </c:numRef>
          </c:val>
          <c:smooth val="0"/>
          <c:extLst>
            <c:ext xmlns:c16="http://schemas.microsoft.com/office/drawing/2014/chart" uri="{C3380CC4-5D6E-409C-BE32-E72D297353CC}">
              <c16:uniqueId val="{00000000-D7FD-4EC7-A67D-345C43833211}"/>
            </c:ext>
          </c:extLst>
        </c:ser>
        <c:ser>
          <c:idx val="1"/>
          <c:order val="1"/>
          <c:tx>
            <c:strRef>
              <c:f>Sheet1!$C$1</c:f>
              <c:strCache>
                <c:ptCount val="1"/>
                <c:pt idx="0">
                  <c:v>@CNN</c:v>
                </c:pt>
              </c:strCache>
            </c:strRef>
          </c:tx>
          <c:spPr>
            <a:ln w="28575" cap="rnd">
              <a:solidFill>
                <a:schemeClr val="accent2"/>
              </a:solidFill>
              <a:round/>
            </a:ln>
            <a:effectLst/>
          </c:spPr>
          <c:marker>
            <c:symbol val="none"/>
          </c:marker>
          <c:cat>
            <c:numRef>
              <c:f>Sheet1!$A$2:$A$93</c:f>
              <c:numCache>
                <c:formatCode>m/d/yyyy</c:formatCode>
                <c:ptCount val="92"/>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pt idx="31">
                  <c:v>43252</c:v>
                </c:pt>
                <c:pt idx="32">
                  <c:v>43253</c:v>
                </c:pt>
                <c:pt idx="33">
                  <c:v>43254</c:v>
                </c:pt>
                <c:pt idx="34">
                  <c:v>43255</c:v>
                </c:pt>
                <c:pt idx="35">
                  <c:v>43256</c:v>
                </c:pt>
                <c:pt idx="36">
                  <c:v>43257</c:v>
                </c:pt>
                <c:pt idx="37">
                  <c:v>43258</c:v>
                </c:pt>
                <c:pt idx="38">
                  <c:v>43259</c:v>
                </c:pt>
                <c:pt idx="39">
                  <c:v>43260</c:v>
                </c:pt>
                <c:pt idx="40">
                  <c:v>43261</c:v>
                </c:pt>
                <c:pt idx="41">
                  <c:v>43262</c:v>
                </c:pt>
                <c:pt idx="42">
                  <c:v>43263</c:v>
                </c:pt>
                <c:pt idx="43">
                  <c:v>43264</c:v>
                </c:pt>
                <c:pt idx="44">
                  <c:v>43265</c:v>
                </c:pt>
                <c:pt idx="45">
                  <c:v>43266</c:v>
                </c:pt>
                <c:pt idx="46">
                  <c:v>43267</c:v>
                </c:pt>
                <c:pt idx="47">
                  <c:v>43268</c:v>
                </c:pt>
                <c:pt idx="48">
                  <c:v>43269</c:v>
                </c:pt>
                <c:pt idx="49">
                  <c:v>43270</c:v>
                </c:pt>
                <c:pt idx="50">
                  <c:v>43271</c:v>
                </c:pt>
                <c:pt idx="51">
                  <c:v>43272</c:v>
                </c:pt>
                <c:pt idx="52">
                  <c:v>43273</c:v>
                </c:pt>
                <c:pt idx="53">
                  <c:v>43274</c:v>
                </c:pt>
                <c:pt idx="54">
                  <c:v>43275</c:v>
                </c:pt>
                <c:pt idx="55">
                  <c:v>43276</c:v>
                </c:pt>
                <c:pt idx="56">
                  <c:v>43277</c:v>
                </c:pt>
                <c:pt idx="57">
                  <c:v>43278</c:v>
                </c:pt>
                <c:pt idx="58">
                  <c:v>43279</c:v>
                </c:pt>
                <c:pt idx="59">
                  <c:v>43280</c:v>
                </c:pt>
                <c:pt idx="60">
                  <c:v>43281</c:v>
                </c:pt>
                <c:pt idx="61">
                  <c:v>43282</c:v>
                </c:pt>
                <c:pt idx="62">
                  <c:v>43283</c:v>
                </c:pt>
                <c:pt idx="63">
                  <c:v>43284</c:v>
                </c:pt>
                <c:pt idx="64">
                  <c:v>43285</c:v>
                </c:pt>
                <c:pt idx="65">
                  <c:v>43286</c:v>
                </c:pt>
                <c:pt idx="66">
                  <c:v>43287</c:v>
                </c:pt>
                <c:pt idx="67">
                  <c:v>43288</c:v>
                </c:pt>
                <c:pt idx="68">
                  <c:v>43289</c:v>
                </c:pt>
                <c:pt idx="69">
                  <c:v>43290</c:v>
                </c:pt>
                <c:pt idx="70">
                  <c:v>43291</c:v>
                </c:pt>
                <c:pt idx="71">
                  <c:v>43292</c:v>
                </c:pt>
                <c:pt idx="72">
                  <c:v>43293</c:v>
                </c:pt>
                <c:pt idx="73">
                  <c:v>43294</c:v>
                </c:pt>
                <c:pt idx="74">
                  <c:v>43295</c:v>
                </c:pt>
                <c:pt idx="75">
                  <c:v>43296</c:v>
                </c:pt>
                <c:pt idx="76">
                  <c:v>43297</c:v>
                </c:pt>
                <c:pt idx="77">
                  <c:v>43298</c:v>
                </c:pt>
                <c:pt idx="78">
                  <c:v>43299</c:v>
                </c:pt>
                <c:pt idx="79">
                  <c:v>43300</c:v>
                </c:pt>
                <c:pt idx="80">
                  <c:v>43301</c:v>
                </c:pt>
                <c:pt idx="81">
                  <c:v>43302</c:v>
                </c:pt>
                <c:pt idx="82">
                  <c:v>43303</c:v>
                </c:pt>
                <c:pt idx="83">
                  <c:v>43304</c:v>
                </c:pt>
                <c:pt idx="84">
                  <c:v>43305</c:v>
                </c:pt>
                <c:pt idx="85">
                  <c:v>43306</c:v>
                </c:pt>
                <c:pt idx="86">
                  <c:v>43307</c:v>
                </c:pt>
                <c:pt idx="87">
                  <c:v>43308</c:v>
                </c:pt>
                <c:pt idx="88">
                  <c:v>43309</c:v>
                </c:pt>
                <c:pt idx="89">
                  <c:v>43310</c:v>
                </c:pt>
                <c:pt idx="90">
                  <c:v>43311</c:v>
                </c:pt>
                <c:pt idx="91">
                  <c:v>43312</c:v>
                </c:pt>
              </c:numCache>
            </c:numRef>
          </c:cat>
          <c:val>
            <c:numRef>
              <c:f>Sheet1!$C$2:$C$93</c:f>
              <c:numCache>
                <c:formatCode>General</c:formatCode>
                <c:ptCount val="92"/>
                <c:pt idx="0">
                  <c:v>9</c:v>
                </c:pt>
                <c:pt idx="1">
                  <c:v>7</c:v>
                </c:pt>
                <c:pt idx="2">
                  <c:v>11</c:v>
                </c:pt>
                <c:pt idx="3">
                  <c:v>6</c:v>
                </c:pt>
                <c:pt idx="4">
                  <c:v>3</c:v>
                </c:pt>
                <c:pt idx="5">
                  <c:v>1</c:v>
                </c:pt>
                <c:pt idx="6">
                  <c:v>6</c:v>
                </c:pt>
                <c:pt idx="7">
                  <c:v>8</c:v>
                </c:pt>
                <c:pt idx="8">
                  <c:v>20</c:v>
                </c:pt>
                <c:pt idx="9">
                  <c:v>9</c:v>
                </c:pt>
                <c:pt idx="10">
                  <c:v>17</c:v>
                </c:pt>
                <c:pt idx="11">
                  <c:v>6</c:v>
                </c:pt>
                <c:pt idx="12">
                  <c:v>0</c:v>
                </c:pt>
                <c:pt idx="13">
                  <c:v>8</c:v>
                </c:pt>
                <c:pt idx="14">
                  <c:v>13</c:v>
                </c:pt>
                <c:pt idx="15">
                  <c:v>15</c:v>
                </c:pt>
                <c:pt idx="16">
                  <c:v>7</c:v>
                </c:pt>
                <c:pt idx="17">
                  <c:v>23</c:v>
                </c:pt>
                <c:pt idx="18">
                  <c:v>16</c:v>
                </c:pt>
                <c:pt idx="19">
                  <c:v>0</c:v>
                </c:pt>
                <c:pt idx="20">
                  <c:v>6</c:v>
                </c:pt>
                <c:pt idx="21">
                  <c:v>21</c:v>
                </c:pt>
                <c:pt idx="22">
                  <c:v>17</c:v>
                </c:pt>
                <c:pt idx="23">
                  <c:v>12</c:v>
                </c:pt>
                <c:pt idx="24">
                  <c:v>13</c:v>
                </c:pt>
                <c:pt idx="25">
                  <c:v>4</c:v>
                </c:pt>
                <c:pt idx="26">
                  <c:v>0</c:v>
                </c:pt>
                <c:pt idx="27">
                  <c:v>0</c:v>
                </c:pt>
                <c:pt idx="28">
                  <c:v>1</c:v>
                </c:pt>
                <c:pt idx="29">
                  <c:v>5</c:v>
                </c:pt>
                <c:pt idx="30">
                  <c:v>3</c:v>
                </c:pt>
                <c:pt idx="31">
                  <c:v>3</c:v>
                </c:pt>
                <c:pt idx="32">
                  <c:v>1</c:v>
                </c:pt>
                <c:pt idx="33">
                  <c:v>0</c:v>
                </c:pt>
                <c:pt idx="34">
                  <c:v>8</c:v>
                </c:pt>
                <c:pt idx="35">
                  <c:v>12</c:v>
                </c:pt>
                <c:pt idx="36">
                  <c:v>13</c:v>
                </c:pt>
                <c:pt idx="37">
                  <c:v>18</c:v>
                </c:pt>
                <c:pt idx="38">
                  <c:v>22</c:v>
                </c:pt>
                <c:pt idx="39">
                  <c:v>8</c:v>
                </c:pt>
                <c:pt idx="40">
                  <c:v>1</c:v>
                </c:pt>
                <c:pt idx="41">
                  <c:v>8</c:v>
                </c:pt>
                <c:pt idx="42">
                  <c:v>24</c:v>
                </c:pt>
                <c:pt idx="43">
                  <c:v>21</c:v>
                </c:pt>
                <c:pt idx="44">
                  <c:v>24</c:v>
                </c:pt>
                <c:pt idx="45">
                  <c:v>16</c:v>
                </c:pt>
                <c:pt idx="46">
                  <c:v>9</c:v>
                </c:pt>
                <c:pt idx="47">
                  <c:v>1</c:v>
                </c:pt>
                <c:pt idx="48">
                  <c:v>12</c:v>
                </c:pt>
                <c:pt idx="49">
                  <c:v>24</c:v>
                </c:pt>
                <c:pt idx="50">
                  <c:v>23</c:v>
                </c:pt>
                <c:pt idx="51">
                  <c:v>17</c:v>
                </c:pt>
                <c:pt idx="52">
                  <c:v>14</c:v>
                </c:pt>
                <c:pt idx="53">
                  <c:v>7</c:v>
                </c:pt>
                <c:pt idx="54">
                  <c:v>0</c:v>
                </c:pt>
                <c:pt idx="55">
                  <c:v>0</c:v>
                </c:pt>
                <c:pt idx="56">
                  <c:v>6</c:v>
                </c:pt>
                <c:pt idx="57">
                  <c:v>3</c:v>
                </c:pt>
                <c:pt idx="58">
                  <c:v>10</c:v>
                </c:pt>
                <c:pt idx="59">
                  <c:v>14</c:v>
                </c:pt>
                <c:pt idx="60">
                  <c:v>15</c:v>
                </c:pt>
                <c:pt idx="61">
                  <c:v>1</c:v>
                </c:pt>
                <c:pt idx="62">
                  <c:v>7</c:v>
                </c:pt>
                <c:pt idx="63">
                  <c:v>19</c:v>
                </c:pt>
                <c:pt idx="64">
                  <c:v>19</c:v>
                </c:pt>
                <c:pt idx="65">
                  <c:v>14</c:v>
                </c:pt>
                <c:pt idx="66">
                  <c:v>20</c:v>
                </c:pt>
                <c:pt idx="67">
                  <c:v>3</c:v>
                </c:pt>
                <c:pt idx="68">
                  <c:v>1</c:v>
                </c:pt>
                <c:pt idx="69">
                  <c:v>16</c:v>
                </c:pt>
                <c:pt idx="70">
                  <c:v>25</c:v>
                </c:pt>
                <c:pt idx="71">
                  <c:v>28</c:v>
                </c:pt>
                <c:pt idx="72">
                  <c:v>13</c:v>
                </c:pt>
                <c:pt idx="73">
                  <c:v>24</c:v>
                </c:pt>
                <c:pt idx="74">
                  <c:v>8</c:v>
                </c:pt>
                <c:pt idx="75">
                  <c:v>5</c:v>
                </c:pt>
                <c:pt idx="76">
                  <c:v>23</c:v>
                </c:pt>
                <c:pt idx="77">
                  <c:v>27</c:v>
                </c:pt>
                <c:pt idx="78">
                  <c:v>26</c:v>
                </c:pt>
                <c:pt idx="79">
                  <c:v>17</c:v>
                </c:pt>
                <c:pt idx="80">
                  <c:v>23</c:v>
                </c:pt>
                <c:pt idx="81">
                  <c:v>11</c:v>
                </c:pt>
                <c:pt idx="82">
                  <c:v>3</c:v>
                </c:pt>
                <c:pt idx="83">
                  <c:v>8</c:v>
                </c:pt>
                <c:pt idx="84">
                  <c:v>19</c:v>
                </c:pt>
                <c:pt idx="85">
                  <c:v>22</c:v>
                </c:pt>
                <c:pt idx="86">
                  <c:v>20</c:v>
                </c:pt>
                <c:pt idx="87">
                  <c:v>12</c:v>
                </c:pt>
                <c:pt idx="88">
                  <c:v>6</c:v>
                </c:pt>
                <c:pt idx="89">
                  <c:v>0</c:v>
                </c:pt>
                <c:pt idx="90">
                  <c:v>12</c:v>
                </c:pt>
                <c:pt idx="91">
                  <c:v>25</c:v>
                </c:pt>
              </c:numCache>
            </c:numRef>
          </c:val>
          <c:smooth val="0"/>
          <c:extLst>
            <c:ext xmlns:c16="http://schemas.microsoft.com/office/drawing/2014/chart" uri="{C3380CC4-5D6E-409C-BE32-E72D297353CC}">
              <c16:uniqueId val="{00000001-D7FD-4EC7-A67D-345C43833211}"/>
            </c:ext>
          </c:extLst>
        </c:ser>
        <c:ser>
          <c:idx val="2"/>
          <c:order val="2"/>
          <c:tx>
            <c:strRef>
              <c:f>Sheet1!$D$1</c:f>
              <c:strCache>
                <c:ptCount val="1"/>
                <c:pt idx="0">
                  <c:v>@googlenews</c:v>
                </c:pt>
              </c:strCache>
            </c:strRef>
          </c:tx>
          <c:spPr>
            <a:ln w="28575" cap="rnd">
              <a:solidFill>
                <a:schemeClr val="accent3"/>
              </a:solidFill>
              <a:round/>
            </a:ln>
            <a:effectLst/>
          </c:spPr>
          <c:marker>
            <c:symbol val="none"/>
          </c:marker>
          <c:cat>
            <c:numRef>
              <c:f>Sheet1!$A$2:$A$93</c:f>
              <c:numCache>
                <c:formatCode>m/d/yyyy</c:formatCode>
                <c:ptCount val="92"/>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pt idx="31">
                  <c:v>43252</c:v>
                </c:pt>
                <c:pt idx="32">
                  <c:v>43253</c:v>
                </c:pt>
                <c:pt idx="33">
                  <c:v>43254</c:v>
                </c:pt>
                <c:pt idx="34">
                  <c:v>43255</c:v>
                </c:pt>
                <c:pt idx="35">
                  <c:v>43256</c:v>
                </c:pt>
                <c:pt idx="36">
                  <c:v>43257</c:v>
                </c:pt>
                <c:pt idx="37">
                  <c:v>43258</c:v>
                </c:pt>
                <c:pt idx="38">
                  <c:v>43259</c:v>
                </c:pt>
                <c:pt idx="39">
                  <c:v>43260</c:v>
                </c:pt>
                <c:pt idx="40">
                  <c:v>43261</c:v>
                </c:pt>
                <c:pt idx="41">
                  <c:v>43262</c:v>
                </c:pt>
                <c:pt idx="42">
                  <c:v>43263</c:v>
                </c:pt>
                <c:pt idx="43">
                  <c:v>43264</c:v>
                </c:pt>
                <c:pt idx="44">
                  <c:v>43265</c:v>
                </c:pt>
                <c:pt idx="45">
                  <c:v>43266</c:v>
                </c:pt>
                <c:pt idx="46">
                  <c:v>43267</c:v>
                </c:pt>
                <c:pt idx="47">
                  <c:v>43268</c:v>
                </c:pt>
                <c:pt idx="48">
                  <c:v>43269</c:v>
                </c:pt>
                <c:pt idx="49">
                  <c:v>43270</c:v>
                </c:pt>
                <c:pt idx="50">
                  <c:v>43271</c:v>
                </c:pt>
                <c:pt idx="51">
                  <c:v>43272</c:v>
                </c:pt>
                <c:pt idx="52">
                  <c:v>43273</c:v>
                </c:pt>
                <c:pt idx="53">
                  <c:v>43274</c:v>
                </c:pt>
                <c:pt idx="54">
                  <c:v>43275</c:v>
                </c:pt>
                <c:pt idx="55">
                  <c:v>43276</c:v>
                </c:pt>
                <c:pt idx="56">
                  <c:v>43277</c:v>
                </c:pt>
                <c:pt idx="57">
                  <c:v>43278</c:v>
                </c:pt>
                <c:pt idx="58">
                  <c:v>43279</c:v>
                </c:pt>
                <c:pt idx="59">
                  <c:v>43280</c:v>
                </c:pt>
                <c:pt idx="60">
                  <c:v>43281</c:v>
                </c:pt>
                <c:pt idx="61">
                  <c:v>43282</c:v>
                </c:pt>
                <c:pt idx="62">
                  <c:v>43283</c:v>
                </c:pt>
                <c:pt idx="63">
                  <c:v>43284</c:v>
                </c:pt>
                <c:pt idx="64">
                  <c:v>43285</c:v>
                </c:pt>
                <c:pt idx="65">
                  <c:v>43286</c:v>
                </c:pt>
                <c:pt idx="66">
                  <c:v>43287</c:v>
                </c:pt>
                <c:pt idx="67">
                  <c:v>43288</c:v>
                </c:pt>
                <c:pt idx="68">
                  <c:v>43289</c:v>
                </c:pt>
                <c:pt idx="69">
                  <c:v>43290</c:v>
                </c:pt>
                <c:pt idx="70">
                  <c:v>43291</c:v>
                </c:pt>
                <c:pt idx="71">
                  <c:v>43292</c:v>
                </c:pt>
                <c:pt idx="72">
                  <c:v>43293</c:v>
                </c:pt>
                <c:pt idx="73">
                  <c:v>43294</c:v>
                </c:pt>
                <c:pt idx="74">
                  <c:v>43295</c:v>
                </c:pt>
                <c:pt idx="75">
                  <c:v>43296</c:v>
                </c:pt>
                <c:pt idx="76">
                  <c:v>43297</c:v>
                </c:pt>
                <c:pt idx="77">
                  <c:v>43298</c:v>
                </c:pt>
                <c:pt idx="78">
                  <c:v>43299</c:v>
                </c:pt>
                <c:pt idx="79">
                  <c:v>43300</c:v>
                </c:pt>
                <c:pt idx="80">
                  <c:v>43301</c:v>
                </c:pt>
                <c:pt idx="81">
                  <c:v>43302</c:v>
                </c:pt>
                <c:pt idx="82">
                  <c:v>43303</c:v>
                </c:pt>
                <c:pt idx="83">
                  <c:v>43304</c:v>
                </c:pt>
                <c:pt idx="84">
                  <c:v>43305</c:v>
                </c:pt>
                <c:pt idx="85">
                  <c:v>43306</c:v>
                </c:pt>
                <c:pt idx="86">
                  <c:v>43307</c:v>
                </c:pt>
                <c:pt idx="87">
                  <c:v>43308</c:v>
                </c:pt>
                <c:pt idx="88">
                  <c:v>43309</c:v>
                </c:pt>
                <c:pt idx="89">
                  <c:v>43310</c:v>
                </c:pt>
                <c:pt idx="90">
                  <c:v>43311</c:v>
                </c:pt>
                <c:pt idx="91">
                  <c:v>43312</c:v>
                </c:pt>
              </c:numCache>
            </c:numRef>
          </c:cat>
          <c:val>
            <c:numRef>
              <c:f>Sheet1!$D$2:$D$93</c:f>
              <c:numCache>
                <c:formatCode>General</c:formatCode>
                <c:ptCount val="92"/>
                <c:pt idx="0">
                  <c:v>0</c:v>
                </c:pt>
                <c:pt idx="1">
                  <c:v>0</c:v>
                </c:pt>
                <c:pt idx="2">
                  <c:v>0</c:v>
                </c:pt>
                <c:pt idx="3">
                  <c:v>0</c:v>
                </c:pt>
                <c:pt idx="4">
                  <c:v>0</c:v>
                </c:pt>
                <c:pt idx="5">
                  <c:v>0</c:v>
                </c:pt>
                <c:pt idx="6">
                  <c:v>0</c:v>
                </c:pt>
                <c:pt idx="7">
                  <c:v>1</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1</c:v>
                </c:pt>
                <c:pt idx="32">
                  <c:v>0</c:v>
                </c:pt>
                <c:pt idx="33">
                  <c:v>0</c:v>
                </c:pt>
                <c:pt idx="34">
                  <c:v>0</c:v>
                </c:pt>
                <c:pt idx="35">
                  <c:v>0</c:v>
                </c:pt>
                <c:pt idx="36">
                  <c:v>0</c:v>
                </c:pt>
                <c:pt idx="37">
                  <c:v>0</c:v>
                </c:pt>
                <c:pt idx="38">
                  <c:v>0</c:v>
                </c:pt>
                <c:pt idx="39">
                  <c:v>0</c:v>
                </c:pt>
                <c:pt idx="40">
                  <c:v>0</c:v>
                </c:pt>
                <c:pt idx="41">
                  <c:v>0</c:v>
                </c:pt>
                <c:pt idx="42">
                  <c:v>0</c:v>
                </c:pt>
                <c:pt idx="43">
                  <c:v>0</c:v>
                </c:pt>
                <c:pt idx="44">
                  <c:v>1</c:v>
                </c:pt>
                <c:pt idx="45">
                  <c:v>0</c:v>
                </c:pt>
                <c:pt idx="46">
                  <c:v>0</c:v>
                </c:pt>
                <c:pt idx="47">
                  <c:v>0</c:v>
                </c:pt>
                <c:pt idx="48">
                  <c:v>0</c:v>
                </c:pt>
                <c:pt idx="49">
                  <c:v>0</c:v>
                </c:pt>
                <c:pt idx="50">
                  <c:v>0</c:v>
                </c:pt>
                <c:pt idx="51">
                  <c:v>0</c:v>
                </c:pt>
                <c:pt idx="52">
                  <c:v>0</c:v>
                </c:pt>
                <c:pt idx="53">
                  <c:v>0</c:v>
                </c:pt>
                <c:pt idx="54">
                  <c:v>0</c:v>
                </c:pt>
                <c:pt idx="55">
                  <c:v>1</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1</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numCache>
            </c:numRef>
          </c:val>
          <c:smooth val="0"/>
          <c:extLst>
            <c:ext xmlns:c16="http://schemas.microsoft.com/office/drawing/2014/chart" uri="{C3380CC4-5D6E-409C-BE32-E72D297353CC}">
              <c16:uniqueId val="{00000002-D7FD-4EC7-A67D-345C43833211}"/>
            </c:ext>
          </c:extLst>
        </c:ser>
        <c:ser>
          <c:idx val="3"/>
          <c:order val="3"/>
          <c:tx>
            <c:strRef>
              <c:f>Sheet1!$E$1</c:f>
              <c:strCache>
                <c:ptCount val="1"/>
                <c:pt idx="0">
                  <c:v>@YahooNews</c:v>
                </c:pt>
              </c:strCache>
            </c:strRef>
          </c:tx>
          <c:spPr>
            <a:ln w="28575" cap="rnd">
              <a:solidFill>
                <a:schemeClr val="accent4"/>
              </a:solidFill>
              <a:round/>
            </a:ln>
            <a:effectLst/>
          </c:spPr>
          <c:marker>
            <c:symbol val="none"/>
          </c:marker>
          <c:cat>
            <c:numRef>
              <c:f>Sheet1!$A$2:$A$93</c:f>
              <c:numCache>
                <c:formatCode>m/d/yyyy</c:formatCode>
                <c:ptCount val="92"/>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pt idx="31">
                  <c:v>43252</c:v>
                </c:pt>
                <c:pt idx="32">
                  <c:v>43253</c:v>
                </c:pt>
                <c:pt idx="33">
                  <c:v>43254</c:v>
                </c:pt>
                <c:pt idx="34">
                  <c:v>43255</c:v>
                </c:pt>
                <c:pt idx="35">
                  <c:v>43256</c:v>
                </c:pt>
                <c:pt idx="36">
                  <c:v>43257</c:v>
                </c:pt>
                <c:pt idx="37">
                  <c:v>43258</c:v>
                </c:pt>
                <c:pt idx="38">
                  <c:v>43259</c:v>
                </c:pt>
                <c:pt idx="39">
                  <c:v>43260</c:v>
                </c:pt>
                <c:pt idx="40">
                  <c:v>43261</c:v>
                </c:pt>
                <c:pt idx="41">
                  <c:v>43262</c:v>
                </c:pt>
                <c:pt idx="42">
                  <c:v>43263</c:v>
                </c:pt>
                <c:pt idx="43">
                  <c:v>43264</c:v>
                </c:pt>
                <c:pt idx="44">
                  <c:v>43265</c:v>
                </c:pt>
                <c:pt idx="45">
                  <c:v>43266</c:v>
                </c:pt>
                <c:pt idx="46">
                  <c:v>43267</c:v>
                </c:pt>
                <c:pt idx="47">
                  <c:v>43268</c:v>
                </c:pt>
                <c:pt idx="48">
                  <c:v>43269</c:v>
                </c:pt>
                <c:pt idx="49">
                  <c:v>43270</c:v>
                </c:pt>
                <c:pt idx="50">
                  <c:v>43271</c:v>
                </c:pt>
                <c:pt idx="51">
                  <c:v>43272</c:v>
                </c:pt>
                <c:pt idx="52">
                  <c:v>43273</c:v>
                </c:pt>
                <c:pt idx="53">
                  <c:v>43274</c:v>
                </c:pt>
                <c:pt idx="54">
                  <c:v>43275</c:v>
                </c:pt>
                <c:pt idx="55">
                  <c:v>43276</c:v>
                </c:pt>
                <c:pt idx="56">
                  <c:v>43277</c:v>
                </c:pt>
                <c:pt idx="57">
                  <c:v>43278</c:v>
                </c:pt>
                <c:pt idx="58">
                  <c:v>43279</c:v>
                </c:pt>
                <c:pt idx="59">
                  <c:v>43280</c:v>
                </c:pt>
                <c:pt idx="60">
                  <c:v>43281</c:v>
                </c:pt>
                <c:pt idx="61">
                  <c:v>43282</c:v>
                </c:pt>
                <c:pt idx="62">
                  <c:v>43283</c:v>
                </c:pt>
                <c:pt idx="63">
                  <c:v>43284</c:v>
                </c:pt>
                <c:pt idx="64">
                  <c:v>43285</c:v>
                </c:pt>
                <c:pt idx="65">
                  <c:v>43286</c:v>
                </c:pt>
                <c:pt idx="66">
                  <c:v>43287</c:v>
                </c:pt>
                <c:pt idx="67">
                  <c:v>43288</c:v>
                </c:pt>
                <c:pt idx="68">
                  <c:v>43289</c:v>
                </c:pt>
                <c:pt idx="69">
                  <c:v>43290</c:v>
                </c:pt>
                <c:pt idx="70">
                  <c:v>43291</c:v>
                </c:pt>
                <c:pt idx="71">
                  <c:v>43292</c:v>
                </c:pt>
                <c:pt idx="72">
                  <c:v>43293</c:v>
                </c:pt>
                <c:pt idx="73">
                  <c:v>43294</c:v>
                </c:pt>
                <c:pt idx="74">
                  <c:v>43295</c:v>
                </c:pt>
                <c:pt idx="75">
                  <c:v>43296</c:v>
                </c:pt>
                <c:pt idx="76">
                  <c:v>43297</c:v>
                </c:pt>
                <c:pt idx="77">
                  <c:v>43298</c:v>
                </c:pt>
                <c:pt idx="78">
                  <c:v>43299</c:v>
                </c:pt>
                <c:pt idx="79">
                  <c:v>43300</c:v>
                </c:pt>
                <c:pt idx="80">
                  <c:v>43301</c:v>
                </c:pt>
                <c:pt idx="81">
                  <c:v>43302</c:v>
                </c:pt>
                <c:pt idx="82">
                  <c:v>43303</c:v>
                </c:pt>
                <c:pt idx="83">
                  <c:v>43304</c:v>
                </c:pt>
                <c:pt idx="84">
                  <c:v>43305</c:v>
                </c:pt>
                <c:pt idx="85">
                  <c:v>43306</c:v>
                </c:pt>
                <c:pt idx="86">
                  <c:v>43307</c:v>
                </c:pt>
                <c:pt idx="87">
                  <c:v>43308</c:v>
                </c:pt>
                <c:pt idx="88">
                  <c:v>43309</c:v>
                </c:pt>
                <c:pt idx="89">
                  <c:v>43310</c:v>
                </c:pt>
                <c:pt idx="90">
                  <c:v>43311</c:v>
                </c:pt>
                <c:pt idx="91">
                  <c:v>43312</c:v>
                </c:pt>
              </c:numCache>
            </c:numRef>
          </c:cat>
          <c:val>
            <c:numRef>
              <c:f>Sheet1!$E$2:$E$93</c:f>
              <c:numCache>
                <c:formatCode>General</c:formatCode>
                <c:ptCount val="92"/>
                <c:pt idx="0">
                  <c:v>10</c:v>
                </c:pt>
                <c:pt idx="1">
                  <c:v>7</c:v>
                </c:pt>
                <c:pt idx="2">
                  <c:v>2</c:v>
                </c:pt>
                <c:pt idx="3">
                  <c:v>3</c:v>
                </c:pt>
                <c:pt idx="4">
                  <c:v>19</c:v>
                </c:pt>
                <c:pt idx="5">
                  <c:v>0</c:v>
                </c:pt>
                <c:pt idx="6">
                  <c:v>6</c:v>
                </c:pt>
                <c:pt idx="7">
                  <c:v>9</c:v>
                </c:pt>
                <c:pt idx="8">
                  <c:v>3</c:v>
                </c:pt>
                <c:pt idx="9">
                  <c:v>5</c:v>
                </c:pt>
                <c:pt idx="10">
                  <c:v>4</c:v>
                </c:pt>
                <c:pt idx="11">
                  <c:v>1</c:v>
                </c:pt>
                <c:pt idx="12">
                  <c:v>4</c:v>
                </c:pt>
                <c:pt idx="13">
                  <c:v>0</c:v>
                </c:pt>
                <c:pt idx="14">
                  <c:v>5</c:v>
                </c:pt>
                <c:pt idx="15">
                  <c:v>3</c:v>
                </c:pt>
                <c:pt idx="16">
                  <c:v>13</c:v>
                </c:pt>
                <c:pt idx="17">
                  <c:v>4</c:v>
                </c:pt>
                <c:pt idx="18">
                  <c:v>5</c:v>
                </c:pt>
                <c:pt idx="19">
                  <c:v>2</c:v>
                </c:pt>
                <c:pt idx="20">
                  <c:v>3</c:v>
                </c:pt>
                <c:pt idx="21">
                  <c:v>1</c:v>
                </c:pt>
                <c:pt idx="22">
                  <c:v>13</c:v>
                </c:pt>
                <c:pt idx="23">
                  <c:v>3</c:v>
                </c:pt>
                <c:pt idx="24">
                  <c:v>1</c:v>
                </c:pt>
                <c:pt idx="25">
                  <c:v>0</c:v>
                </c:pt>
                <c:pt idx="26">
                  <c:v>1</c:v>
                </c:pt>
                <c:pt idx="27">
                  <c:v>0</c:v>
                </c:pt>
                <c:pt idx="28">
                  <c:v>4</c:v>
                </c:pt>
                <c:pt idx="29">
                  <c:v>4</c:v>
                </c:pt>
                <c:pt idx="30">
                  <c:v>5</c:v>
                </c:pt>
                <c:pt idx="31">
                  <c:v>8</c:v>
                </c:pt>
                <c:pt idx="32">
                  <c:v>0</c:v>
                </c:pt>
                <c:pt idx="33">
                  <c:v>0</c:v>
                </c:pt>
                <c:pt idx="34">
                  <c:v>7</c:v>
                </c:pt>
                <c:pt idx="35">
                  <c:v>10</c:v>
                </c:pt>
                <c:pt idx="36">
                  <c:v>6</c:v>
                </c:pt>
                <c:pt idx="37">
                  <c:v>7</c:v>
                </c:pt>
                <c:pt idx="38">
                  <c:v>7</c:v>
                </c:pt>
                <c:pt idx="39">
                  <c:v>0</c:v>
                </c:pt>
                <c:pt idx="40">
                  <c:v>4</c:v>
                </c:pt>
                <c:pt idx="41">
                  <c:v>14</c:v>
                </c:pt>
                <c:pt idx="42">
                  <c:v>19</c:v>
                </c:pt>
                <c:pt idx="43">
                  <c:v>10</c:v>
                </c:pt>
                <c:pt idx="44">
                  <c:v>8</c:v>
                </c:pt>
                <c:pt idx="45">
                  <c:v>3</c:v>
                </c:pt>
                <c:pt idx="46">
                  <c:v>0</c:v>
                </c:pt>
                <c:pt idx="47">
                  <c:v>0</c:v>
                </c:pt>
                <c:pt idx="48">
                  <c:v>5</c:v>
                </c:pt>
                <c:pt idx="49">
                  <c:v>11</c:v>
                </c:pt>
                <c:pt idx="50">
                  <c:v>19</c:v>
                </c:pt>
                <c:pt idx="51">
                  <c:v>3</c:v>
                </c:pt>
                <c:pt idx="52">
                  <c:v>6</c:v>
                </c:pt>
                <c:pt idx="53">
                  <c:v>0</c:v>
                </c:pt>
                <c:pt idx="54">
                  <c:v>0</c:v>
                </c:pt>
                <c:pt idx="55">
                  <c:v>2</c:v>
                </c:pt>
                <c:pt idx="56">
                  <c:v>6</c:v>
                </c:pt>
                <c:pt idx="57">
                  <c:v>5</c:v>
                </c:pt>
                <c:pt idx="58">
                  <c:v>0</c:v>
                </c:pt>
                <c:pt idx="59">
                  <c:v>3</c:v>
                </c:pt>
                <c:pt idx="60">
                  <c:v>1</c:v>
                </c:pt>
                <c:pt idx="61">
                  <c:v>0</c:v>
                </c:pt>
                <c:pt idx="62">
                  <c:v>0</c:v>
                </c:pt>
                <c:pt idx="63">
                  <c:v>6</c:v>
                </c:pt>
                <c:pt idx="64">
                  <c:v>3</c:v>
                </c:pt>
                <c:pt idx="65">
                  <c:v>4</c:v>
                </c:pt>
                <c:pt idx="66">
                  <c:v>5</c:v>
                </c:pt>
                <c:pt idx="67">
                  <c:v>0</c:v>
                </c:pt>
                <c:pt idx="68">
                  <c:v>0</c:v>
                </c:pt>
                <c:pt idx="69">
                  <c:v>2</c:v>
                </c:pt>
                <c:pt idx="70">
                  <c:v>7</c:v>
                </c:pt>
                <c:pt idx="71">
                  <c:v>4</c:v>
                </c:pt>
                <c:pt idx="72">
                  <c:v>3</c:v>
                </c:pt>
                <c:pt idx="73">
                  <c:v>5</c:v>
                </c:pt>
                <c:pt idx="74">
                  <c:v>1</c:v>
                </c:pt>
                <c:pt idx="75">
                  <c:v>1</c:v>
                </c:pt>
                <c:pt idx="76">
                  <c:v>1</c:v>
                </c:pt>
                <c:pt idx="77">
                  <c:v>1</c:v>
                </c:pt>
                <c:pt idx="78">
                  <c:v>5</c:v>
                </c:pt>
                <c:pt idx="79">
                  <c:v>6</c:v>
                </c:pt>
                <c:pt idx="80">
                  <c:v>15</c:v>
                </c:pt>
                <c:pt idx="81">
                  <c:v>0</c:v>
                </c:pt>
                <c:pt idx="82">
                  <c:v>1</c:v>
                </c:pt>
                <c:pt idx="83">
                  <c:v>1</c:v>
                </c:pt>
                <c:pt idx="84">
                  <c:v>4</c:v>
                </c:pt>
                <c:pt idx="85">
                  <c:v>7</c:v>
                </c:pt>
                <c:pt idx="86">
                  <c:v>7</c:v>
                </c:pt>
                <c:pt idx="87">
                  <c:v>0</c:v>
                </c:pt>
                <c:pt idx="88">
                  <c:v>2</c:v>
                </c:pt>
                <c:pt idx="89">
                  <c:v>0</c:v>
                </c:pt>
                <c:pt idx="90">
                  <c:v>4</c:v>
                </c:pt>
                <c:pt idx="91">
                  <c:v>14</c:v>
                </c:pt>
              </c:numCache>
            </c:numRef>
          </c:val>
          <c:smooth val="0"/>
          <c:extLst>
            <c:ext xmlns:c16="http://schemas.microsoft.com/office/drawing/2014/chart" uri="{C3380CC4-5D6E-409C-BE32-E72D297353CC}">
              <c16:uniqueId val="{00000003-D7FD-4EC7-A67D-345C43833211}"/>
            </c:ext>
          </c:extLst>
        </c:ser>
        <c:ser>
          <c:idx val="4"/>
          <c:order val="4"/>
          <c:tx>
            <c:strRef>
              <c:f>Sheet1!$F$1</c:f>
              <c:strCache>
                <c:ptCount val="1"/>
                <c:pt idx="0">
                  <c:v>@FoxNews</c:v>
                </c:pt>
              </c:strCache>
            </c:strRef>
          </c:tx>
          <c:spPr>
            <a:ln w="28575" cap="rnd">
              <a:solidFill>
                <a:schemeClr val="accent5"/>
              </a:solidFill>
              <a:round/>
            </a:ln>
            <a:effectLst/>
          </c:spPr>
          <c:marker>
            <c:symbol val="none"/>
          </c:marker>
          <c:cat>
            <c:numRef>
              <c:f>Sheet1!$A$2:$A$93</c:f>
              <c:numCache>
                <c:formatCode>m/d/yyyy</c:formatCode>
                <c:ptCount val="92"/>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pt idx="31">
                  <c:v>43252</c:v>
                </c:pt>
                <c:pt idx="32">
                  <c:v>43253</c:v>
                </c:pt>
                <c:pt idx="33">
                  <c:v>43254</c:v>
                </c:pt>
                <c:pt idx="34">
                  <c:v>43255</c:v>
                </c:pt>
                <c:pt idx="35">
                  <c:v>43256</c:v>
                </c:pt>
                <c:pt idx="36">
                  <c:v>43257</c:v>
                </c:pt>
                <c:pt idx="37">
                  <c:v>43258</c:v>
                </c:pt>
                <c:pt idx="38">
                  <c:v>43259</c:v>
                </c:pt>
                <c:pt idx="39">
                  <c:v>43260</c:v>
                </c:pt>
                <c:pt idx="40">
                  <c:v>43261</c:v>
                </c:pt>
                <c:pt idx="41">
                  <c:v>43262</c:v>
                </c:pt>
                <c:pt idx="42">
                  <c:v>43263</c:v>
                </c:pt>
                <c:pt idx="43">
                  <c:v>43264</c:v>
                </c:pt>
                <c:pt idx="44">
                  <c:v>43265</c:v>
                </c:pt>
                <c:pt idx="45">
                  <c:v>43266</c:v>
                </c:pt>
                <c:pt idx="46">
                  <c:v>43267</c:v>
                </c:pt>
                <c:pt idx="47">
                  <c:v>43268</c:v>
                </c:pt>
                <c:pt idx="48">
                  <c:v>43269</c:v>
                </c:pt>
                <c:pt idx="49">
                  <c:v>43270</c:v>
                </c:pt>
                <c:pt idx="50">
                  <c:v>43271</c:v>
                </c:pt>
                <c:pt idx="51">
                  <c:v>43272</c:v>
                </c:pt>
                <c:pt idx="52">
                  <c:v>43273</c:v>
                </c:pt>
                <c:pt idx="53">
                  <c:v>43274</c:v>
                </c:pt>
                <c:pt idx="54">
                  <c:v>43275</c:v>
                </c:pt>
                <c:pt idx="55">
                  <c:v>43276</c:v>
                </c:pt>
                <c:pt idx="56">
                  <c:v>43277</c:v>
                </c:pt>
                <c:pt idx="57">
                  <c:v>43278</c:v>
                </c:pt>
                <c:pt idx="58">
                  <c:v>43279</c:v>
                </c:pt>
                <c:pt idx="59">
                  <c:v>43280</c:v>
                </c:pt>
                <c:pt idx="60">
                  <c:v>43281</c:v>
                </c:pt>
                <c:pt idx="61">
                  <c:v>43282</c:v>
                </c:pt>
                <c:pt idx="62">
                  <c:v>43283</c:v>
                </c:pt>
                <c:pt idx="63">
                  <c:v>43284</c:v>
                </c:pt>
                <c:pt idx="64">
                  <c:v>43285</c:v>
                </c:pt>
                <c:pt idx="65">
                  <c:v>43286</c:v>
                </c:pt>
                <c:pt idx="66">
                  <c:v>43287</c:v>
                </c:pt>
                <c:pt idx="67">
                  <c:v>43288</c:v>
                </c:pt>
                <c:pt idx="68">
                  <c:v>43289</c:v>
                </c:pt>
                <c:pt idx="69">
                  <c:v>43290</c:v>
                </c:pt>
                <c:pt idx="70">
                  <c:v>43291</c:v>
                </c:pt>
                <c:pt idx="71">
                  <c:v>43292</c:v>
                </c:pt>
                <c:pt idx="72">
                  <c:v>43293</c:v>
                </c:pt>
                <c:pt idx="73">
                  <c:v>43294</c:v>
                </c:pt>
                <c:pt idx="74">
                  <c:v>43295</c:v>
                </c:pt>
                <c:pt idx="75">
                  <c:v>43296</c:v>
                </c:pt>
                <c:pt idx="76">
                  <c:v>43297</c:v>
                </c:pt>
                <c:pt idx="77">
                  <c:v>43298</c:v>
                </c:pt>
                <c:pt idx="78">
                  <c:v>43299</c:v>
                </c:pt>
                <c:pt idx="79">
                  <c:v>43300</c:v>
                </c:pt>
                <c:pt idx="80">
                  <c:v>43301</c:v>
                </c:pt>
                <c:pt idx="81">
                  <c:v>43302</c:v>
                </c:pt>
                <c:pt idx="82">
                  <c:v>43303</c:v>
                </c:pt>
                <c:pt idx="83">
                  <c:v>43304</c:v>
                </c:pt>
                <c:pt idx="84">
                  <c:v>43305</c:v>
                </c:pt>
                <c:pt idx="85">
                  <c:v>43306</c:v>
                </c:pt>
                <c:pt idx="86">
                  <c:v>43307</c:v>
                </c:pt>
                <c:pt idx="87">
                  <c:v>43308</c:v>
                </c:pt>
                <c:pt idx="88">
                  <c:v>43309</c:v>
                </c:pt>
                <c:pt idx="89">
                  <c:v>43310</c:v>
                </c:pt>
                <c:pt idx="90">
                  <c:v>43311</c:v>
                </c:pt>
                <c:pt idx="91">
                  <c:v>43312</c:v>
                </c:pt>
              </c:numCache>
            </c:numRef>
          </c:cat>
          <c:val>
            <c:numRef>
              <c:f>Sheet1!$F$2:$F$93</c:f>
              <c:numCache>
                <c:formatCode>General</c:formatCode>
                <c:ptCount val="92"/>
                <c:pt idx="0">
                  <c:v>5</c:v>
                </c:pt>
                <c:pt idx="1">
                  <c:v>8</c:v>
                </c:pt>
                <c:pt idx="2">
                  <c:v>3</c:v>
                </c:pt>
                <c:pt idx="3">
                  <c:v>6</c:v>
                </c:pt>
                <c:pt idx="4">
                  <c:v>1</c:v>
                </c:pt>
                <c:pt idx="5">
                  <c:v>10</c:v>
                </c:pt>
                <c:pt idx="6">
                  <c:v>4</c:v>
                </c:pt>
                <c:pt idx="7">
                  <c:v>13</c:v>
                </c:pt>
                <c:pt idx="8">
                  <c:v>7</c:v>
                </c:pt>
                <c:pt idx="9">
                  <c:v>19</c:v>
                </c:pt>
                <c:pt idx="10">
                  <c:v>12</c:v>
                </c:pt>
                <c:pt idx="11">
                  <c:v>2</c:v>
                </c:pt>
                <c:pt idx="12">
                  <c:v>10</c:v>
                </c:pt>
                <c:pt idx="13">
                  <c:v>8</c:v>
                </c:pt>
                <c:pt idx="14">
                  <c:v>6</c:v>
                </c:pt>
                <c:pt idx="15">
                  <c:v>5</c:v>
                </c:pt>
                <c:pt idx="16">
                  <c:v>11</c:v>
                </c:pt>
                <c:pt idx="17">
                  <c:v>9</c:v>
                </c:pt>
                <c:pt idx="18">
                  <c:v>13</c:v>
                </c:pt>
                <c:pt idx="19">
                  <c:v>4</c:v>
                </c:pt>
                <c:pt idx="20">
                  <c:v>7</c:v>
                </c:pt>
                <c:pt idx="21">
                  <c:v>6</c:v>
                </c:pt>
                <c:pt idx="22">
                  <c:v>2</c:v>
                </c:pt>
                <c:pt idx="23">
                  <c:v>10</c:v>
                </c:pt>
                <c:pt idx="24">
                  <c:v>9</c:v>
                </c:pt>
                <c:pt idx="25">
                  <c:v>4</c:v>
                </c:pt>
                <c:pt idx="26">
                  <c:v>5</c:v>
                </c:pt>
                <c:pt idx="27">
                  <c:v>4</c:v>
                </c:pt>
                <c:pt idx="28">
                  <c:v>10</c:v>
                </c:pt>
                <c:pt idx="29">
                  <c:v>8</c:v>
                </c:pt>
                <c:pt idx="30">
                  <c:v>14</c:v>
                </c:pt>
                <c:pt idx="31">
                  <c:v>9</c:v>
                </c:pt>
                <c:pt idx="32">
                  <c:v>4</c:v>
                </c:pt>
                <c:pt idx="33">
                  <c:v>0</c:v>
                </c:pt>
                <c:pt idx="34">
                  <c:v>3</c:v>
                </c:pt>
                <c:pt idx="35">
                  <c:v>4</c:v>
                </c:pt>
                <c:pt idx="36">
                  <c:v>5</c:v>
                </c:pt>
                <c:pt idx="37">
                  <c:v>8</c:v>
                </c:pt>
                <c:pt idx="38">
                  <c:v>10</c:v>
                </c:pt>
                <c:pt idx="39">
                  <c:v>3</c:v>
                </c:pt>
                <c:pt idx="40">
                  <c:v>3</c:v>
                </c:pt>
                <c:pt idx="41">
                  <c:v>6</c:v>
                </c:pt>
                <c:pt idx="42">
                  <c:v>6</c:v>
                </c:pt>
                <c:pt idx="43">
                  <c:v>9</c:v>
                </c:pt>
                <c:pt idx="44">
                  <c:v>2</c:v>
                </c:pt>
                <c:pt idx="45">
                  <c:v>7</c:v>
                </c:pt>
                <c:pt idx="46">
                  <c:v>6</c:v>
                </c:pt>
                <c:pt idx="47">
                  <c:v>5</c:v>
                </c:pt>
                <c:pt idx="48">
                  <c:v>9</c:v>
                </c:pt>
                <c:pt idx="49">
                  <c:v>12</c:v>
                </c:pt>
                <c:pt idx="50">
                  <c:v>4</c:v>
                </c:pt>
                <c:pt idx="51">
                  <c:v>8</c:v>
                </c:pt>
                <c:pt idx="52">
                  <c:v>2</c:v>
                </c:pt>
                <c:pt idx="53">
                  <c:v>2</c:v>
                </c:pt>
                <c:pt idx="54">
                  <c:v>8</c:v>
                </c:pt>
                <c:pt idx="55">
                  <c:v>7</c:v>
                </c:pt>
                <c:pt idx="56">
                  <c:v>5</c:v>
                </c:pt>
                <c:pt idx="57">
                  <c:v>15</c:v>
                </c:pt>
                <c:pt idx="58">
                  <c:v>7</c:v>
                </c:pt>
                <c:pt idx="59">
                  <c:v>15</c:v>
                </c:pt>
                <c:pt idx="60">
                  <c:v>3</c:v>
                </c:pt>
                <c:pt idx="61">
                  <c:v>6</c:v>
                </c:pt>
                <c:pt idx="62">
                  <c:v>1</c:v>
                </c:pt>
                <c:pt idx="63">
                  <c:v>2</c:v>
                </c:pt>
                <c:pt idx="64">
                  <c:v>3</c:v>
                </c:pt>
                <c:pt idx="65">
                  <c:v>3</c:v>
                </c:pt>
                <c:pt idx="66">
                  <c:v>4</c:v>
                </c:pt>
                <c:pt idx="67">
                  <c:v>3</c:v>
                </c:pt>
                <c:pt idx="68">
                  <c:v>10</c:v>
                </c:pt>
                <c:pt idx="69">
                  <c:v>5</c:v>
                </c:pt>
                <c:pt idx="70">
                  <c:v>8</c:v>
                </c:pt>
                <c:pt idx="71">
                  <c:v>7</c:v>
                </c:pt>
                <c:pt idx="72">
                  <c:v>8</c:v>
                </c:pt>
                <c:pt idx="73">
                  <c:v>10</c:v>
                </c:pt>
                <c:pt idx="74">
                  <c:v>2</c:v>
                </c:pt>
                <c:pt idx="75">
                  <c:v>4</c:v>
                </c:pt>
                <c:pt idx="76">
                  <c:v>4</c:v>
                </c:pt>
                <c:pt idx="77">
                  <c:v>7</c:v>
                </c:pt>
                <c:pt idx="78">
                  <c:v>11</c:v>
                </c:pt>
                <c:pt idx="79">
                  <c:v>11</c:v>
                </c:pt>
                <c:pt idx="80">
                  <c:v>16</c:v>
                </c:pt>
                <c:pt idx="81">
                  <c:v>1</c:v>
                </c:pt>
                <c:pt idx="82">
                  <c:v>7</c:v>
                </c:pt>
                <c:pt idx="83">
                  <c:v>8</c:v>
                </c:pt>
                <c:pt idx="84">
                  <c:v>10</c:v>
                </c:pt>
                <c:pt idx="85">
                  <c:v>13</c:v>
                </c:pt>
                <c:pt idx="86">
                  <c:v>11</c:v>
                </c:pt>
                <c:pt idx="87">
                  <c:v>22</c:v>
                </c:pt>
                <c:pt idx="88">
                  <c:v>4</c:v>
                </c:pt>
                <c:pt idx="89">
                  <c:v>10</c:v>
                </c:pt>
                <c:pt idx="90">
                  <c:v>14</c:v>
                </c:pt>
                <c:pt idx="91">
                  <c:v>12</c:v>
                </c:pt>
              </c:numCache>
            </c:numRef>
          </c:val>
          <c:smooth val="0"/>
          <c:extLst>
            <c:ext xmlns:c16="http://schemas.microsoft.com/office/drawing/2014/chart" uri="{C3380CC4-5D6E-409C-BE32-E72D297353CC}">
              <c16:uniqueId val="{00000004-D7FD-4EC7-A67D-345C43833211}"/>
            </c:ext>
          </c:extLst>
        </c:ser>
        <c:ser>
          <c:idx val="5"/>
          <c:order val="5"/>
          <c:tx>
            <c:strRef>
              <c:f>Sheet1!$G$1</c:f>
              <c:strCache>
                <c:ptCount val="1"/>
                <c:pt idx="0">
                  <c:v>@NPR</c:v>
                </c:pt>
              </c:strCache>
            </c:strRef>
          </c:tx>
          <c:spPr>
            <a:ln w="28575" cap="rnd">
              <a:solidFill>
                <a:schemeClr val="accent6"/>
              </a:solidFill>
              <a:round/>
            </a:ln>
            <a:effectLst/>
          </c:spPr>
          <c:marker>
            <c:symbol val="none"/>
          </c:marker>
          <c:cat>
            <c:numRef>
              <c:f>Sheet1!$A$2:$A$93</c:f>
              <c:numCache>
                <c:formatCode>m/d/yyyy</c:formatCode>
                <c:ptCount val="92"/>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pt idx="31">
                  <c:v>43252</c:v>
                </c:pt>
                <c:pt idx="32">
                  <c:v>43253</c:v>
                </c:pt>
                <c:pt idx="33">
                  <c:v>43254</c:v>
                </c:pt>
                <c:pt idx="34">
                  <c:v>43255</c:v>
                </c:pt>
                <c:pt idx="35">
                  <c:v>43256</c:v>
                </c:pt>
                <c:pt idx="36">
                  <c:v>43257</c:v>
                </c:pt>
                <c:pt idx="37">
                  <c:v>43258</c:v>
                </c:pt>
                <c:pt idx="38">
                  <c:v>43259</c:v>
                </c:pt>
                <c:pt idx="39">
                  <c:v>43260</c:v>
                </c:pt>
                <c:pt idx="40">
                  <c:v>43261</c:v>
                </c:pt>
                <c:pt idx="41">
                  <c:v>43262</c:v>
                </c:pt>
                <c:pt idx="42">
                  <c:v>43263</c:v>
                </c:pt>
                <c:pt idx="43">
                  <c:v>43264</c:v>
                </c:pt>
                <c:pt idx="44">
                  <c:v>43265</c:v>
                </c:pt>
                <c:pt idx="45">
                  <c:v>43266</c:v>
                </c:pt>
                <c:pt idx="46">
                  <c:v>43267</c:v>
                </c:pt>
                <c:pt idx="47">
                  <c:v>43268</c:v>
                </c:pt>
                <c:pt idx="48">
                  <c:v>43269</c:v>
                </c:pt>
                <c:pt idx="49">
                  <c:v>43270</c:v>
                </c:pt>
                <c:pt idx="50">
                  <c:v>43271</c:v>
                </c:pt>
                <c:pt idx="51">
                  <c:v>43272</c:v>
                </c:pt>
                <c:pt idx="52">
                  <c:v>43273</c:v>
                </c:pt>
                <c:pt idx="53">
                  <c:v>43274</c:v>
                </c:pt>
                <c:pt idx="54">
                  <c:v>43275</c:v>
                </c:pt>
                <c:pt idx="55">
                  <c:v>43276</c:v>
                </c:pt>
                <c:pt idx="56">
                  <c:v>43277</c:v>
                </c:pt>
                <c:pt idx="57">
                  <c:v>43278</c:v>
                </c:pt>
                <c:pt idx="58">
                  <c:v>43279</c:v>
                </c:pt>
                <c:pt idx="59">
                  <c:v>43280</c:v>
                </c:pt>
                <c:pt idx="60">
                  <c:v>43281</c:v>
                </c:pt>
                <c:pt idx="61">
                  <c:v>43282</c:v>
                </c:pt>
                <c:pt idx="62">
                  <c:v>43283</c:v>
                </c:pt>
                <c:pt idx="63">
                  <c:v>43284</c:v>
                </c:pt>
                <c:pt idx="64">
                  <c:v>43285</c:v>
                </c:pt>
                <c:pt idx="65">
                  <c:v>43286</c:v>
                </c:pt>
                <c:pt idx="66">
                  <c:v>43287</c:v>
                </c:pt>
                <c:pt idx="67">
                  <c:v>43288</c:v>
                </c:pt>
                <c:pt idx="68">
                  <c:v>43289</c:v>
                </c:pt>
                <c:pt idx="69">
                  <c:v>43290</c:v>
                </c:pt>
                <c:pt idx="70">
                  <c:v>43291</c:v>
                </c:pt>
                <c:pt idx="71">
                  <c:v>43292</c:v>
                </c:pt>
                <c:pt idx="72">
                  <c:v>43293</c:v>
                </c:pt>
                <c:pt idx="73">
                  <c:v>43294</c:v>
                </c:pt>
                <c:pt idx="74">
                  <c:v>43295</c:v>
                </c:pt>
                <c:pt idx="75">
                  <c:v>43296</c:v>
                </c:pt>
                <c:pt idx="76">
                  <c:v>43297</c:v>
                </c:pt>
                <c:pt idx="77">
                  <c:v>43298</c:v>
                </c:pt>
                <c:pt idx="78">
                  <c:v>43299</c:v>
                </c:pt>
                <c:pt idx="79">
                  <c:v>43300</c:v>
                </c:pt>
                <c:pt idx="80">
                  <c:v>43301</c:v>
                </c:pt>
                <c:pt idx="81">
                  <c:v>43302</c:v>
                </c:pt>
                <c:pt idx="82">
                  <c:v>43303</c:v>
                </c:pt>
                <c:pt idx="83">
                  <c:v>43304</c:v>
                </c:pt>
                <c:pt idx="84">
                  <c:v>43305</c:v>
                </c:pt>
                <c:pt idx="85">
                  <c:v>43306</c:v>
                </c:pt>
                <c:pt idx="86">
                  <c:v>43307</c:v>
                </c:pt>
                <c:pt idx="87">
                  <c:v>43308</c:v>
                </c:pt>
                <c:pt idx="88">
                  <c:v>43309</c:v>
                </c:pt>
                <c:pt idx="89">
                  <c:v>43310</c:v>
                </c:pt>
                <c:pt idx="90">
                  <c:v>43311</c:v>
                </c:pt>
                <c:pt idx="91">
                  <c:v>43312</c:v>
                </c:pt>
              </c:numCache>
            </c:numRef>
          </c:cat>
          <c:val>
            <c:numRef>
              <c:f>Sheet1!$G$2:$G$93</c:f>
              <c:numCache>
                <c:formatCode>General</c:formatCode>
                <c:ptCount val="92"/>
                <c:pt idx="0">
                  <c:v>17</c:v>
                </c:pt>
                <c:pt idx="1">
                  <c:v>9</c:v>
                </c:pt>
                <c:pt idx="2">
                  <c:v>17</c:v>
                </c:pt>
                <c:pt idx="3">
                  <c:v>11</c:v>
                </c:pt>
                <c:pt idx="4">
                  <c:v>2</c:v>
                </c:pt>
                <c:pt idx="5">
                  <c:v>6</c:v>
                </c:pt>
                <c:pt idx="6">
                  <c:v>12</c:v>
                </c:pt>
                <c:pt idx="7">
                  <c:v>19</c:v>
                </c:pt>
                <c:pt idx="8">
                  <c:v>20</c:v>
                </c:pt>
                <c:pt idx="9">
                  <c:v>22</c:v>
                </c:pt>
                <c:pt idx="10">
                  <c:v>17</c:v>
                </c:pt>
                <c:pt idx="11">
                  <c:v>4</c:v>
                </c:pt>
                <c:pt idx="12">
                  <c:v>6</c:v>
                </c:pt>
                <c:pt idx="13">
                  <c:v>21</c:v>
                </c:pt>
                <c:pt idx="14">
                  <c:v>14</c:v>
                </c:pt>
                <c:pt idx="15">
                  <c:v>17</c:v>
                </c:pt>
                <c:pt idx="16">
                  <c:v>17</c:v>
                </c:pt>
                <c:pt idx="17">
                  <c:v>10</c:v>
                </c:pt>
                <c:pt idx="18">
                  <c:v>3</c:v>
                </c:pt>
                <c:pt idx="19">
                  <c:v>1</c:v>
                </c:pt>
                <c:pt idx="20">
                  <c:v>6</c:v>
                </c:pt>
                <c:pt idx="21">
                  <c:v>11</c:v>
                </c:pt>
                <c:pt idx="22">
                  <c:v>18</c:v>
                </c:pt>
                <c:pt idx="23">
                  <c:v>20</c:v>
                </c:pt>
                <c:pt idx="24">
                  <c:v>18</c:v>
                </c:pt>
                <c:pt idx="25">
                  <c:v>15</c:v>
                </c:pt>
                <c:pt idx="26">
                  <c:v>2</c:v>
                </c:pt>
                <c:pt idx="27">
                  <c:v>17</c:v>
                </c:pt>
                <c:pt idx="28">
                  <c:v>10</c:v>
                </c:pt>
                <c:pt idx="29">
                  <c:v>13</c:v>
                </c:pt>
                <c:pt idx="30">
                  <c:v>22</c:v>
                </c:pt>
                <c:pt idx="31">
                  <c:v>18</c:v>
                </c:pt>
                <c:pt idx="32">
                  <c:v>9</c:v>
                </c:pt>
                <c:pt idx="33">
                  <c:v>2</c:v>
                </c:pt>
                <c:pt idx="34">
                  <c:v>30</c:v>
                </c:pt>
                <c:pt idx="35">
                  <c:v>42</c:v>
                </c:pt>
                <c:pt idx="36">
                  <c:v>24</c:v>
                </c:pt>
                <c:pt idx="37">
                  <c:v>26</c:v>
                </c:pt>
                <c:pt idx="38">
                  <c:v>14</c:v>
                </c:pt>
                <c:pt idx="39">
                  <c:v>8</c:v>
                </c:pt>
                <c:pt idx="40">
                  <c:v>2</c:v>
                </c:pt>
                <c:pt idx="41">
                  <c:v>23</c:v>
                </c:pt>
                <c:pt idx="42">
                  <c:v>17</c:v>
                </c:pt>
                <c:pt idx="43">
                  <c:v>17</c:v>
                </c:pt>
                <c:pt idx="44">
                  <c:v>18</c:v>
                </c:pt>
                <c:pt idx="45">
                  <c:v>19</c:v>
                </c:pt>
                <c:pt idx="46">
                  <c:v>9</c:v>
                </c:pt>
                <c:pt idx="47">
                  <c:v>0</c:v>
                </c:pt>
                <c:pt idx="48">
                  <c:v>27</c:v>
                </c:pt>
                <c:pt idx="49">
                  <c:v>12</c:v>
                </c:pt>
                <c:pt idx="50">
                  <c:v>15</c:v>
                </c:pt>
                <c:pt idx="51">
                  <c:v>12</c:v>
                </c:pt>
                <c:pt idx="52">
                  <c:v>12</c:v>
                </c:pt>
                <c:pt idx="53">
                  <c:v>5</c:v>
                </c:pt>
                <c:pt idx="54">
                  <c:v>9</c:v>
                </c:pt>
                <c:pt idx="55">
                  <c:v>6</c:v>
                </c:pt>
                <c:pt idx="56">
                  <c:v>11</c:v>
                </c:pt>
                <c:pt idx="57">
                  <c:v>14</c:v>
                </c:pt>
                <c:pt idx="58">
                  <c:v>11</c:v>
                </c:pt>
                <c:pt idx="59">
                  <c:v>9</c:v>
                </c:pt>
                <c:pt idx="60">
                  <c:v>10</c:v>
                </c:pt>
                <c:pt idx="61">
                  <c:v>2</c:v>
                </c:pt>
                <c:pt idx="62">
                  <c:v>10</c:v>
                </c:pt>
                <c:pt idx="63">
                  <c:v>17</c:v>
                </c:pt>
                <c:pt idx="64">
                  <c:v>10</c:v>
                </c:pt>
                <c:pt idx="65">
                  <c:v>13</c:v>
                </c:pt>
                <c:pt idx="66">
                  <c:v>16</c:v>
                </c:pt>
                <c:pt idx="67">
                  <c:v>8</c:v>
                </c:pt>
                <c:pt idx="68">
                  <c:v>0</c:v>
                </c:pt>
                <c:pt idx="69">
                  <c:v>12</c:v>
                </c:pt>
                <c:pt idx="70">
                  <c:v>17</c:v>
                </c:pt>
                <c:pt idx="71">
                  <c:v>13</c:v>
                </c:pt>
                <c:pt idx="72">
                  <c:v>17</c:v>
                </c:pt>
                <c:pt idx="73">
                  <c:v>22</c:v>
                </c:pt>
                <c:pt idx="74">
                  <c:v>7</c:v>
                </c:pt>
                <c:pt idx="75">
                  <c:v>0</c:v>
                </c:pt>
                <c:pt idx="76">
                  <c:v>11</c:v>
                </c:pt>
                <c:pt idx="77">
                  <c:v>19</c:v>
                </c:pt>
                <c:pt idx="78">
                  <c:v>14</c:v>
                </c:pt>
                <c:pt idx="79">
                  <c:v>15</c:v>
                </c:pt>
                <c:pt idx="80">
                  <c:v>26</c:v>
                </c:pt>
                <c:pt idx="81">
                  <c:v>7</c:v>
                </c:pt>
                <c:pt idx="82">
                  <c:v>1</c:v>
                </c:pt>
                <c:pt idx="83">
                  <c:v>13</c:v>
                </c:pt>
                <c:pt idx="84">
                  <c:v>14</c:v>
                </c:pt>
                <c:pt idx="85">
                  <c:v>16</c:v>
                </c:pt>
                <c:pt idx="86">
                  <c:v>20</c:v>
                </c:pt>
                <c:pt idx="87">
                  <c:v>23</c:v>
                </c:pt>
                <c:pt idx="88">
                  <c:v>10</c:v>
                </c:pt>
                <c:pt idx="89">
                  <c:v>1</c:v>
                </c:pt>
                <c:pt idx="90">
                  <c:v>15</c:v>
                </c:pt>
                <c:pt idx="91">
                  <c:v>19</c:v>
                </c:pt>
              </c:numCache>
            </c:numRef>
          </c:val>
          <c:smooth val="0"/>
          <c:extLst>
            <c:ext xmlns:c16="http://schemas.microsoft.com/office/drawing/2014/chart" uri="{C3380CC4-5D6E-409C-BE32-E72D297353CC}">
              <c16:uniqueId val="{00000005-D7FD-4EC7-A67D-345C43833211}"/>
            </c:ext>
          </c:extLst>
        </c:ser>
        <c:ser>
          <c:idx val="6"/>
          <c:order val="6"/>
          <c:tx>
            <c:strRef>
              <c:f>Sheet1!$H$1</c:f>
              <c:strCache>
                <c:ptCount val="1"/>
                <c:pt idx="0">
                  <c:v>@theskimm</c:v>
                </c:pt>
              </c:strCache>
            </c:strRef>
          </c:tx>
          <c:spPr>
            <a:ln w="28575" cap="rnd">
              <a:solidFill>
                <a:schemeClr val="accent1">
                  <a:lumMod val="60000"/>
                </a:schemeClr>
              </a:solidFill>
              <a:round/>
            </a:ln>
            <a:effectLst/>
          </c:spPr>
          <c:marker>
            <c:symbol val="none"/>
          </c:marker>
          <c:cat>
            <c:numRef>
              <c:f>Sheet1!$A$2:$A$93</c:f>
              <c:numCache>
                <c:formatCode>m/d/yyyy</c:formatCode>
                <c:ptCount val="92"/>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pt idx="31">
                  <c:v>43252</c:v>
                </c:pt>
                <c:pt idx="32">
                  <c:v>43253</c:v>
                </c:pt>
                <c:pt idx="33">
                  <c:v>43254</c:v>
                </c:pt>
                <c:pt idx="34">
                  <c:v>43255</c:v>
                </c:pt>
                <c:pt idx="35">
                  <c:v>43256</c:v>
                </c:pt>
                <c:pt idx="36">
                  <c:v>43257</c:v>
                </c:pt>
                <c:pt idx="37">
                  <c:v>43258</c:v>
                </c:pt>
                <c:pt idx="38">
                  <c:v>43259</c:v>
                </c:pt>
                <c:pt idx="39">
                  <c:v>43260</c:v>
                </c:pt>
                <c:pt idx="40">
                  <c:v>43261</c:v>
                </c:pt>
                <c:pt idx="41">
                  <c:v>43262</c:v>
                </c:pt>
                <c:pt idx="42">
                  <c:v>43263</c:v>
                </c:pt>
                <c:pt idx="43">
                  <c:v>43264</c:v>
                </c:pt>
                <c:pt idx="44">
                  <c:v>43265</c:v>
                </c:pt>
                <c:pt idx="45">
                  <c:v>43266</c:v>
                </c:pt>
                <c:pt idx="46">
                  <c:v>43267</c:v>
                </c:pt>
                <c:pt idx="47">
                  <c:v>43268</c:v>
                </c:pt>
                <c:pt idx="48">
                  <c:v>43269</c:v>
                </c:pt>
                <c:pt idx="49">
                  <c:v>43270</c:v>
                </c:pt>
                <c:pt idx="50">
                  <c:v>43271</c:v>
                </c:pt>
                <c:pt idx="51">
                  <c:v>43272</c:v>
                </c:pt>
                <c:pt idx="52">
                  <c:v>43273</c:v>
                </c:pt>
                <c:pt idx="53">
                  <c:v>43274</c:v>
                </c:pt>
                <c:pt idx="54">
                  <c:v>43275</c:v>
                </c:pt>
                <c:pt idx="55">
                  <c:v>43276</c:v>
                </c:pt>
                <c:pt idx="56">
                  <c:v>43277</c:v>
                </c:pt>
                <c:pt idx="57">
                  <c:v>43278</c:v>
                </c:pt>
                <c:pt idx="58">
                  <c:v>43279</c:v>
                </c:pt>
                <c:pt idx="59">
                  <c:v>43280</c:v>
                </c:pt>
                <c:pt idx="60">
                  <c:v>43281</c:v>
                </c:pt>
                <c:pt idx="61">
                  <c:v>43282</c:v>
                </c:pt>
                <c:pt idx="62">
                  <c:v>43283</c:v>
                </c:pt>
                <c:pt idx="63">
                  <c:v>43284</c:v>
                </c:pt>
                <c:pt idx="64">
                  <c:v>43285</c:v>
                </c:pt>
                <c:pt idx="65">
                  <c:v>43286</c:v>
                </c:pt>
                <c:pt idx="66">
                  <c:v>43287</c:v>
                </c:pt>
                <c:pt idx="67">
                  <c:v>43288</c:v>
                </c:pt>
                <c:pt idx="68">
                  <c:v>43289</c:v>
                </c:pt>
                <c:pt idx="69">
                  <c:v>43290</c:v>
                </c:pt>
                <c:pt idx="70">
                  <c:v>43291</c:v>
                </c:pt>
                <c:pt idx="71">
                  <c:v>43292</c:v>
                </c:pt>
                <c:pt idx="72">
                  <c:v>43293</c:v>
                </c:pt>
                <c:pt idx="73">
                  <c:v>43294</c:v>
                </c:pt>
                <c:pt idx="74">
                  <c:v>43295</c:v>
                </c:pt>
                <c:pt idx="75">
                  <c:v>43296</c:v>
                </c:pt>
                <c:pt idx="76">
                  <c:v>43297</c:v>
                </c:pt>
                <c:pt idx="77">
                  <c:v>43298</c:v>
                </c:pt>
                <c:pt idx="78">
                  <c:v>43299</c:v>
                </c:pt>
                <c:pt idx="79">
                  <c:v>43300</c:v>
                </c:pt>
                <c:pt idx="80">
                  <c:v>43301</c:v>
                </c:pt>
                <c:pt idx="81">
                  <c:v>43302</c:v>
                </c:pt>
                <c:pt idx="82">
                  <c:v>43303</c:v>
                </c:pt>
                <c:pt idx="83">
                  <c:v>43304</c:v>
                </c:pt>
                <c:pt idx="84">
                  <c:v>43305</c:v>
                </c:pt>
                <c:pt idx="85">
                  <c:v>43306</c:v>
                </c:pt>
                <c:pt idx="86">
                  <c:v>43307</c:v>
                </c:pt>
                <c:pt idx="87">
                  <c:v>43308</c:v>
                </c:pt>
                <c:pt idx="88">
                  <c:v>43309</c:v>
                </c:pt>
                <c:pt idx="89">
                  <c:v>43310</c:v>
                </c:pt>
                <c:pt idx="90">
                  <c:v>43311</c:v>
                </c:pt>
                <c:pt idx="91">
                  <c:v>43312</c:v>
                </c:pt>
              </c:numCache>
            </c:numRef>
          </c:cat>
          <c:val>
            <c:numRef>
              <c:f>Sheet1!$H$2:$H$93</c:f>
              <c:numCache>
                <c:formatCode>General</c:formatCode>
                <c:ptCount val="92"/>
                <c:pt idx="0">
                  <c:v>0</c:v>
                </c:pt>
                <c:pt idx="1">
                  <c:v>0</c:v>
                </c:pt>
                <c:pt idx="2">
                  <c:v>0</c:v>
                </c:pt>
                <c:pt idx="3">
                  <c:v>0</c:v>
                </c:pt>
                <c:pt idx="4">
                  <c:v>0</c:v>
                </c:pt>
                <c:pt idx="5">
                  <c:v>0</c:v>
                </c:pt>
                <c:pt idx="6">
                  <c:v>0</c:v>
                </c:pt>
                <c:pt idx="7">
                  <c:v>0</c:v>
                </c:pt>
                <c:pt idx="8">
                  <c:v>0</c:v>
                </c:pt>
                <c:pt idx="9">
                  <c:v>0</c:v>
                </c:pt>
                <c:pt idx="10">
                  <c:v>0</c:v>
                </c:pt>
                <c:pt idx="11">
                  <c:v>0</c:v>
                </c:pt>
                <c:pt idx="12">
                  <c:v>0</c:v>
                </c:pt>
                <c:pt idx="13">
                  <c:v>1</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numCache>
            </c:numRef>
          </c:val>
          <c:smooth val="0"/>
          <c:extLst>
            <c:ext xmlns:c16="http://schemas.microsoft.com/office/drawing/2014/chart" uri="{C3380CC4-5D6E-409C-BE32-E72D297353CC}">
              <c16:uniqueId val="{00000006-D7FD-4EC7-A67D-345C43833211}"/>
            </c:ext>
          </c:extLst>
        </c:ser>
        <c:ser>
          <c:idx val="7"/>
          <c:order val="7"/>
          <c:tx>
            <c:strRef>
              <c:f>Sheet1!$I$1</c:f>
              <c:strCache>
                <c:ptCount val="1"/>
                <c:pt idx="0">
                  <c:v>@MorningBrew</c:v>
                </c:pt>
              </c:strCache>
            </c:strRef>
          </c:tx>
          <c:spPr>
            <a:ln w="28575" cap="rnd">
              <a:solidFill>
                <a:schemeClr val="accent2">
                  <a:lumMod val="60000"/>
                </a:schemeClr>
              </a:solidFill>
              <a:round/>
            </a:ln>
            <a:effectLst/>
          </c:spPr>
          <c:marker>
            <c:symbol val="none"/>
          </c:marker>
          <c:cat>
            <c:numRef>
              <c:f>Sheet1!$A$2:$A$93</c:f>
              <c:numCache>
                <c:formatCode>m/d/yyyy</c:formatCode>
                <c:ptCount val="92"/>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pt idx="31">
                  <c:v>43252</c:v>
                </c:pt>
                <c:pt idx="32">
                  <c:v>43253</c:v>
                </c:pt>
                <c:pt idx="33">
                  <c:v>43254</c:v>
                </c:pt>
                <c:pt idx="34">
                  <c:v>43255</c:v>
                </c:pt>
                <c:pt idx="35">
                  <c:v>43256</c:v>
                </c:pt>
                <c:pt idx="36">
                  <c:v>43257</c:v>
                </c:pt>
                <c:pt idx="37">
                  <c:v>43258</c:v>
                </c:pt>
                <c:pt idx="38">
                  <c:v>43259</c:v>
                </c:pt>
                <c:pt idx="39">
                  <c:v>43260</c:v>
                </c:pt>
                <c:pt idx="40">
                  <c:v>43261</c:v>
                </c:pt>
                <c:pt idx="41">
                  <c:v>43262</c:v>
                </c:pt>
                <c:pt idx="42">
                  <c:v>43263</c:v>
                </c:pt>
                <c:pt idx="43">
                  <c:v>43264</c:v>
                </c:pt>
                <c:pt idx="44">
                  <c:v>43265</c:v>
                </c:pt>
                <c:pt idx="45">
                  <c:v>43266</c:v>
                </c:pt>
                <c:pt idx="46">
                  <c:v>43267</c:v>
                </c:pt>
                <c:pt idx="47">
                  <c:v>43268</c:v>
                </c:pt>
                <c:pt idx="48">
                  <c:v>43269</c:v>
                </c:pt>
                <c:pt idx="49">
                  <c:v>43270</c:v>
                </c:pt>
                <c:pt idx="50">
                  <c:v>43271</c:v>
                </c:pt>
                <c:pt idx="51">
                  <c:v>43272</c:v>
                </c:pt>
                <c:pt idx="52">
                  <c:v>43273</c:v>
                </c:pt>
                <c:pt idx="53">
                  <c:v>43274</c:v>
                </c:pt>
                <c:pt idx="54">
                  <c:v>43275</c:v>
                </c:pt>
                <c:pt idx="55">
                  <c:v>43276</c:v>
                </c:pt>
                <c:pt idx="56">
                  <c:v>43277</c:v>
                </c:pt>
                <c:pt idx="57">
                  <c:v>43278</c:v>
                </c:pt>
                <c:pt idx="58">
                  <c:v>43279</c:v>
                </c:pt>
                <c:pt idx="59">
                  <c:v>43280</c:v>
                </c:pt>
                <c:pt idx="60">
                  <c:v>43281</c:v>
                </c:pt>
                <c:pt idx="61">
                  <c:v>43282</c:v>
                </c:pt>
                <c:pt idx="62">
                  <c:v>43283</c:v>
                </c:pt>
                <c:pt idx="63">
                  <c:v>43284</c:v>
                </c:pt>
                <c:pt idx="64">
                  <c:v>43285</c:v>
                </c:pt>
                <c:pt idx="65">
                  <c:v>43286</c:v>
                </c:pt>
                <c:pt idx="66">
                  <c:v>43287</c:v>
                </c:pt>
                <c:pt idx="67">
                  <c:v>43288</c:v>
                </c:pt>
                <c:pt idx="68">
                  <c:v>43289</c:v>
                </c:pt>
                <c:pt idx="69">
                  <c:v>43290</c:v>
                </c:pt>
                <c:pt idx="70">
                  <c:v>43291</c:v>
                </c:pt>
                <c:pt idx="71">
                  <c:v>43292</c:v>
                </c:pt>
                <c:pt idx="72">
                  <c:v>43293</c:v>
                </c:pt>
                <c:pt idx="73">
                  <c:v>43294</c:v>
                </c:pt>
                <c:pt idx="74">
                  <c:v>43295</c:v>
                </c:pt>
                <c:pt idx="75">
                  <c:v>43296</c:v>
                </c:pt>
                <c:pt idx="76">
                  <c:v>43297</c:v>
                </c:pt>
                <c:pt idx="77">
                  <c:v>43298</c:v>
                </c:pt>
                <c:pt idx="78">
                  <c:v>43299</c:v>
                </c:pt>
                <c:pt idx="79">
                  <c:v>43300</c:v>
                </c:pt>
                <c:pt idx="80">
                  <c:v>43301</c:v>
                </c:pt>
                <c:pt idx="81">
                  <c:v>43302</c:v>
                </c:pt>
                <c:pt idx="82">
                  <c:v>43303</c:v>
                </c:pt>
                <c:pt idx="83">
                  <c:v>43304</c:v>
                </c:pt>
                <c:pt idx="84">
                  <c:v>43305</c:v>
                </c:pt>
                <c:pt idx="85">
                  <c:v>43306</c:v>
                </c:pt>
                <c:pt idx="86">
                  <c:v>43307</c:v>
                </c:pt>
                <c:pt idx="87">
                  <c:v>43308</c:v>
                </c:pt>
                <c:pt idx="88">
                  <c:v>43309</c:v>
                </c:pt>
                <c:pt idx="89">
                  <c:v>43310</c:v>
                </c:pt>
                <c:pt idx="90">
                  <c:v>43311</c:v>
                </c:pt>
                <c:pt idx="91">
                  <c:v>43312</c:v>
                </c:pt>
              </c:numCache>
            </c:numRef>
          </c:cat>
          <c:val>
            <c:numRef>
              <c:f>Sheet1!$I$2:$I$93</c:f>
              <c:numCache>
                <c:formatCode>General</c:formatCode>
                <c:ptCount val="92"/>
                <c:pt idx="0">
                  <c:v>0</c:v>
                </c:pt>
                <c:pt idx="1">
                  <c:v>1</c:v>
                </c:pt>
                <c:pt idx="2">
                  <c:v>1</c:v>
                </c:pt>
                <c:pt idx="3">
                  <c:v>0</c:v>
                </c:pt>
                <c:pt idx="4">
                  <c:v>0</c:v>
                </c:pt>
                <c:pt idx="5">
                  <c:v>0</c:v>
                </c:pt>
                <c:pt idx="6">
                  <c:v>0</c:v>
                </c:pt>
                <c:pt idx="7">
                  <c:v>0</c:v>
                </c:pt>
                <c:pt idx="8">
                  <c:v>0</c:v>
                </c:pt>
                <c:pt idx="9">
                  <c:v>1</c:v>
                </c:pt>
                <c:pt idx="10">
                  <c:v>1</c:v>
                </c:pt>
                <c:pt idx="11">
                  <c:v>0</c:v>
                </c:pt>
                <c:pt idx="12">
                  <c:v>0</c:v>
                </c:pt>
                <c:pt idx="13">
                  <c:v>0</c:v>
                </c:pt>
                <c:pt idx="14">
                  <c:v>0</c:v>
                </c:pt>
                <c:pt idx="15">
                  <c:v>0</c:v>
                </c:pt>
                <c:pt idx="16">
                  <c:v>0</c:v>
                </c:pt>
                <c:pt idx="17">
                  <c:v>0</c:v>
                </c:pt>
                <c:pt idx="18">
                  <c:v>0</c:v>
                </c:pt>
                <c:pt idx="19">
                  <c:v>0</c:v>
                </c:pt>
                <c:pt idx="20">
                  <c:v>0</c:v>
                </c:pt>
                <c:pt idx="21">
                  <c:v>0</c:v>
                </c:pt>
                <c:pt idx="22">
                  <c:v>1</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1</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numCache>
            </c:numRef>
          </c:val>
          <c:smooth val="0"/>
          <c:extLst>
            <c:ext xmlns:c16="http://schemas.microsoft.com/office/drawing/2014/chart" uri="{C3380CC4-5D6E-409C-BE32-E72D297353CC}">
              <c16:uniqueId val="{00000007-D7FD-4EC7-A67D-345C43833211}"/>
            </c:ext>
          </c:extLst>
        </c:ser>
        <c:dLbls>
          <c:showLegendKey val="0"/>
          <c:showVal val="0"/>
          <c:showCatName val="0"/>
          <c:showSerName val="0"/>
          <c:showPercent val="0"/>
          <c:showBubbleSize val="0"/>
        </c:dLbls>
        <c:smooth val="0"/>
        <c:axId val="431507040"/>
        <c:axId val="431507368"/>
      </c:lineChart>
      <c:dateAx>
        <c:axId val="4315070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1507368"/>
        <c:crosses val="autoZero"/>
        <c:auto val="1"/>
        <c:lblOffset val="100"/>
        <c:baseTimeUnit val="days"/>
      </c:dateAx>
      <c:valAx>
        <c:axId val="4315073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15070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@nytimes</c:v>
                </c:pt>
              </c:strCache>
            </c:strRef>
          </c:tx>
          <c:spPr>
            <a:ln w="28575" cap="rnd">
              <a:solidFill>
                <a:schemeClr val="accent1"/>
              </a:solidFill>
              <a:round/>
            </a:ln>
            <a:effectLst/>
          </c:spPr>
          <c:marker>
            <c:symbol val="none"/>
          </c:marker>
          <c:cat>
            <c:numRef>
              <c:f>Sheet1!$A$2:$A$93</c:f>
              <c:numCache>
                <c:formatCode>m/d/yyyy</c:formatCode>
                <c:ptCount val="92"/>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pt idx="31">
                  <c:v>43252</c:v>
                </c:pt>
                <c:pt idx="32">
                  <c:v>43253</c:v>
                </c:pt>
                <c:pt idx="33">
                  <c:v>43254</c:v>
                </c:pt>
                <c:pt idx="34">
                  <c:v>43255</c:v>
                </c:pt>
                <c:pt idx="35">
                  <c:v>43256</c:v>
                </c:pt>
                <c:pt idx="36">
                  <c:v>43257</c:v>
                </c:pt>
                <c:pt idx="37">
                  <c:v>43258</c:v>
                </c:pt>
                <c:pt idx="38">
                  <c:v>43259</c:v>
                </c:pt>
                <c:pt idx="39">
                  <c:v>43260</c:v>
                </c:pt>
                <c:pt idx="40">
                  <c:v>43261</c:v>
                </c:pt>
                <c:pt idx="41">
                  <c:v>43262</c:v>
                </c:pt>
                <c:pt idx="42">
                  <c:v>43263</c:v>
                </c:pt>
                <c:pt idx="43">
                  <c:v>43264</c:v>
                </c:pt>
                <c:pt idx="44">
                  <c:v>43265</c:v>
                </c:pt>
                <c:pt idx="45">
                  <c:v>43266</c:v>
                </c:pt>
                <c:pt idx="46">
                  <c:v>43267</c:v>
                </c:pt>
                <c:pt idx="47">
                  <c:v>43268</c:v>
                </c:pt>
                <c:pt idx="48">
                  <c:v>43269</c:v>
                </c:pt>
                <c:pt idx="49">
                  <c:v>43270</c:v>
                </c:pt>
                <c:pt idx="50">
                  <c:v>43271</c:v>
                </c:pt>
                <c:pt idx="51">
                  <c:v>43272</c:v>
                </c:pt>
                <c:pt idx="52">
                  <c:v>43273</c:v>
                </c:pt>
                <c:pt idx="53">
                  <c:v>43274</c:v>
                </c:pt>
                <c:pt idx="54">
                  <c:v>43275</c:v>
                </c:pt>
                <c:pt idx="55">
                  <c:v>43276</c:v>
                </c:pt>
                <c:pt idx="56">
                  <c:v>43277</c:v>
                </c:pt>
                <c:pt idx="57">
                  <c:v>43278</c:v>
                </c:pt>
                <c:pt idx="58">
                  <c:v>43279</c:v>
                </c:pt>
                <c:pt idx="59">
                  <c:v>43280</c:v>
                </c:pt>
                <c:pt idx="60">
                  <c:v>43281</c:v>
                </c:pt>
                <c:pt idx="61">
                  <c:v>43282</c:v>
                </c:pt>
                <c:pt idx="62">
                  <c:v>43283</c:v>
                </c:pt>
                <c:pt idx="63">
                  <c:v>43284</c:v>
                </c:pt>
                <c:pt idx="64">
                  <c:v>43285</c:v>
                </c:pt>
                <c:pt idx="65">
                  <c:v>43286</c:v>
                </c:pt>
                <c:pt idx="66">
                  <c:v>43287</c:v>
                </c:pt>
                <c:pt idx="67">
                  <c:v>43288</c:v>
                </c:pt>
                <c:pt idx="68">
                  <c:v>43289</c:v>
                </c:pt>
                <c:pt idx="69">
                  <c:v>43290</c:v>
                </c:pt>
                <c:pt idx="70">
                  <c:v>43291</c:v>
                </c:pt>
                <c:pt idx="71">
                  <c:v>43292</c:v>
                </c:pt>
                <c:pt idx="72">
                  <c:v>43293</c:v>
                </c:pt>
                <c:pt idx="73">
                  <c:v>43294</c:v>
                </c:pt>
                <c:pt idx="74">
                  <c:v>43295</c:v>
                </c:pt>
                <c:pt idx="75">
                  <c:v>43296</c:v>
                </c:pt>
                <c:pt idx="76">
                  <c:v>43297</c:v>
                </c:pt>
                <c:pt idx="77">
                  <c:v>43298</c:v>
                </c:pt>
                <c:pt idx="78">
                  <c:v>43299</c:v>
                </c:pt>
                <c:pt idx="79">
                  <c:v>43300</c:v>
                </c:pt>
                <c:pt idx="80">
                  <c:v>43301</c:v>
                </c:pt>
                <c:pt idx="81">
                  <c:v>43302</c:v>
                </c:pt>
                <c:pt idx="82">
                  <c:v>43303</c:v>
                </c:pt>
                <c:pt idx="83">
                  <c:v>43304</c:v>
                </c:pt>
                <c:pt idx="84">
                  <c:v>43305</c:v>
                </c:pt>
                <c:pt idx="85">
                  <c:v>43306</c:v>
                </c:pt>
                <c:pt idx="86">
                  <c:v>43307</c:v>
                </c:pt>
                <c:pt idx="87">
                  <c:v>43308</c:v>
                </c:pt>
                <c:pt idx="88">
                  <c:v>43309</c:v>
                </c:pt>
                <c:pt idx="89">
                  <c:v>43310</c:v>
                </c:pt>
                <c:pt idx="90">
                  <c:v>43311</c:v>
                </c:pt>
                <c:pt idx="91">
                  <c:v>43312</c:v>
                </c:pt>
              </c:numCache>
            </c:numRef>
          </c:cat>
          <c:val>
            <c:numRef>
              <c:f>Sheet1!$B$2:$B$93</c:f>
              <c:numCache>
                <c:formatCode>General</c:formatCode>
                <c:ptCount val="92"/>
                <c:pt idx="0">
                  <c:v>6</c:v>
                </c:pt>
                <c:pt idx="1">
                  <c:v>3</c:v>
                </c:pt>
                <c:pt idx="2">
                  <c:v>2</c:v>
                </c:pt>
                <c:pt idx="3">
                  <c:v>2</c:v>
                </c:pt>
                <c:pt idx="4">
                  <c:v>1</c:v>
                </c:pt>
                <c:pt idx="5">
                  <c:v>5</c:v>
                </c:pt>
                <c:pt idx="6">
                  <c:v>7</c:v>
                </c:pt>
                <c:pt idx="7">
                  <c:v>21</c:v>
                </c:pt>
                <c:pt idx="8">
                  <c:v>1</c:v>
                </c:pt>
                <c:pt idx="9">
                  <c:v>4</c:v>
                </c:pt>
                <c:pt idx="10">
                  <c:v>0</c:v>
                </c:pt>
                <c:pt idx="11">
                  <c:v>7</c:v>
                </c:pt>
                <c:pt idx="12">
                  <c:v>0</c:v>
                </c:pt>
                <c:pt idx="13">
                  <c:v>0</c:v>
                </c:pt>
                <c:pt idx="14">
                  <c:v>2</c:v>
                </c:pt>
                <c:pt idx="15">
                  <c:v>2</c:v>
                </c:pt>
                <c:pt idx="16">
                  <c:v>6</c:v>
                </c:pt>
                <c:pt idx="17">
                  <c:v>2</c:v>
                </c:pt>
                <c:pt idx="18">
                  <c:v>3</c:v>
                </c:pt>
                <c:pt idx="19">
                  <c:v>5</c:v>
                </c:pt>
                <c:pt idx="20">
                  <c:v>0</c:v>
                </c:pt>
                <c:pt idx="21">
                  <c:v>3</c:v>
                </c:pt>
                <c:pt idx="22">
                  <c:v>2</c:v>
                </c:pt>
                <c:pt idx="23">
                  <c:v>2</c:v>
                </c:pt>
                <c:pt idx="24">
                  <c:v>10</c:v>
                </c:pt>
                <c:pt idx="25">
                  <c:v>0</c:v>
                </c:pt>
                <c:pt idx="26">
                  <c:v>0</c:v>
                </c:pt>
                <c:pt idx="27">
                  <c:v>2</c:v>
                </c:pt>
                <c:pt idx="28">
                  <c:v>1</c:v>
                </c:pt>
                <c:pt idx="29">
                  <c:v>1</c:v>
                </c:pt>
                <c:pt idx="30">
                  <c:v>6</c:v>
                </c:pt>
                <c:pt idx="31">
                  <c:v>1</c:v>
                </c:pt>
                <c:pt idx="32">
                  <c:v>0</c:v>
                </c:pt>
                <c:pt idx="33">
                  <c:v>0</c:v>
                </c:pt>
                <c:pt idx="34">
                  <c:v>7</c:v>
                </c:pt>
                <c:pt idx="35">
                  <c:v>4</c:v>
                </c:pt>
                <c:pt idx="36">
                  <c:v>5</c:v>
                </c:pt>
                <c:pt idx="37">
                  <c:v>2</c:v>
                </c:pt>
                <c:pt idx="38">
                  <c:v>6</c:v>
                </c:pt>
                <c:pt idx="39">
                  <c:v>4</c:v>
                </c:pt>
                <c:pt idx="40">
                  <c:v>3</c:v>
                </c:pt>
                <c:pt idx="41">
                  <c:v>0</c:v>
                </c:pt>
                <c:pt idx="42">
                  <c:v>2</c:v>
                </c:pt>
                <c:pt idx="43">
                  <c:v>3</c:v>
                </c:pt>
                <c:pt idx="44">
                  <c:v>2</c:v>
                </c:pt>
                <c:pt idx="45">
                  <c:v>14</c:v>
                </c:pt>
                <c:pt idx="46">
                  <c:v>0</c:v>
                </c:pt>
                <c:pt idx="47">
                  <c:v>0</c:v>
                </c:pt>
                <c:pt idx="48">
                  <c:v>1</c:v>
                </c:pt>
                <c:pt idx="49">
                  <c:v>6</c:v>
                </c:pt>
                <c:pt idx="50">
                  <c:v>2</c:v>
                </c:pt>
                <c:pt idx="51">
                  <c:v>6</c:v>
                </c:pt>
                <c:pt idx="52">
                  <c:v>0</c:v>
                </c:pt>
                <c:pt idx="53">
                  <c:v>0</c:v>
                </c:pt>
                <c:pt idx="54">
                  <c:v>4</c:v>
                </c:pt>
                <c:pt idx="55">
                  <c:v>5</c:v>
                </c:pt>
                <c:pt idx="56">
                  <c:v>2</c:v>
                </c:pt>
                <c:pt idx="57">
                  <c:v>3</c:v>
                </c:pt>
                <c:pt idx="58">
                  <c:v>24</c:v>
                </c:pt>
                <c:pt idx="59">
                  <c:v>1</c:v>
                </c:pt>
                <c:pt idx="60">
                  <c:v>14</c:v>
                </c:pt>
                <c:pt idx="61">
                  <c:v>1</c:v>
                </c:pt>
                <c:pt idx="62">
                  <c:v>4</c:v>
                </c:pt>
                <c:pt idx="63">
                  <c:v>2</c:v>
                </c:pt>
                <c:pt idx="64">
                  <c:v>0</c:v>
                </c:pt>
                <c:pt idx="65">
                  <c:v>2</c:v>
                </c:pt>
                <c:pt idx="66">
                  <c:v>0</c:v>
                </c:pt>
                <c:pt idx="67">
                  <c:v>0</c:v>
                </c:pt>
                <c:pt idx="68">
                  <c:v>0</c:v>
                </c:pt>
                <c:pt idx="69">
                  <c:v>1</c:v>
                </c:pt>
                <c:pt idx="70">
                  <c:v>1</c:v>
                </c:pt>
                <c:pt idx="71">
                  <c:v>1</c:v>
                </c:pt>
                <c:pt idx="72">
                  <c:v>2</c:v>
                </c:pt>
                <c:pt idx="73">
                  <c:v>1</c:v>
                </c:pt>
                <c:pt idx="74">
                  <c:v>0</c:v>
                </c:pt>
                <c:pt idx="75">
                  <c:v>0</c:v>
                </c:pt>
                <c:pt idx="76">
                  <c:v>0</c:v>
                </c:pt>
                <c:pt idx="77">
                  <c:v>2</c:v>
                </c:pt>
                <c:pt idx="78">
                  <c:v>2</c:v>
                </c:pt>
                <c:pt idx="79">
                  <c:v>9</c:v>
                </c:pt>
                <c:pt idx="80">
                  <c:v>1</c:v>
                </c:pt>
                <c:pt idx="81">
                  <c:v>0</c:v>
                </c:pt>
                <c:pt idx="82">
                  <c:v>0</c:v>
                </c:pt>
                <c:pt idx="83">
                  <c:v>0</c:v>
                </c:pt>
                <c:pt idx="84">
                  <c:v>2</c:v>
                </c:pt>
                <c:pt idx="85">
                  <c:v>1</c:v>
                </c:pt>
                <c:pt idx="86">
                  <c:v>0</c:v>
                </c:pt>
                <c:pt idx="87">
                  <c:v>1</c:v>
                </c:pt>
                <c:pt idx="88">
                  <c:v>0</c:v>
                </c:pt>
                <c:pt idx="89">
                  <c:v>1</c:v>
                </c:pt>
                <c:pt idx="90">
                  <c:v>2</c:v>
                </c:pt>
                <c:pt idx="91">
                  <c:v>2</c:v>
                </c:pt>
              </c:numCache>
            </c:numRef>
          </c:val>
          <c:smooth val="0"/>
          <c:extLst>
            <c:ext xmlns:c16="http://schemas.microsoft.com/office/drawing/2014/chart" uri="{C3380CC4-5D6E-409C-BE32-E72D297353CC}">
              <c16:uniqueId val="{00000000-5421-49C7-84CB-FA690800281A}"/>
            </c:ext>
          </c:extLst>
        </c:ser>
        <c:ser>
          <c:idx val="1"/>
          <c:order val="1"/>
          <c:tx>
            <c:strRef>
              <c:f>Sheet1!$C$1</c:f>
              <c:strCache>
                <c:ptCount val="1"/>
                <c:pt idx="0">
                  <c:v>@CNN</c:v>
                </c:pt>
              </c:strCache>
            </c:strRef>
          </c:tx>
          <c:spPr>
            <a:ln w="28575" cap="rnd">
              <a:solidFill>
                <a:schemeClr val="accent2"/>
              </a:solidFill>
              <a:round/>
            </a:ln>
            <a:effectLst/>
          </c:spPr>
          <c:marker>
            <c:symbol val="none"/>
          </c:marker>
          <c:cat>
            <c:numRef>
              <c:f>Sheet1!$A$2:$A$93</c:f>
              <c:numCache>
                <c:formatCode>m/d/yyyy</c:formatCode>
                <c:ptCount val="92"/>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pt idx="31">
                  <c:v>43252</c:v>
                </c:pt>
                <c:pt idx="32">
                  <c:v>43253</c:v>
                </c:pt>
                <c:pt idx="33">
                  <c:v>43254</c:v>
                </c:pt>
                <c:pt idx="34">
                  <c:v>43255</c:v>
                </c:pt>
                <c:pt idx="35">
                  <c:v>43256</c:v>
                </c:pt>
                <c:pt idx="36">
                  <c:v>43257</c:v>
                </c:pt>
                <c:pt idx="37">
                  <c:v>43258</c:v>
                </c:pt>
                <c:pt idx="38">
                  <c:v>43259</c:v>
                </c:pt>
                <c:pt idx="39">
                  <c:v>43260</c:v>
                </c:pt>
                <c:pt idx="40">
                  <c:v>43261</c:v>
                </c:pt>
                <c:pt idx="41">
                  <c:v>43262</c:v>
                </c:pt>
                <c:pt idx="42">
                  <c:v>43263</c:v>
                </c:pt>
                <c:pt idx="43">
                  <c:v>43264</c:v>
                </c:pt>
                <c:pt idx="44">
                  <c:v>43265</c:v>
                </c:pt>
                <c:pt idx="45">
                  <c:v>43266</c:v>
                </c:pt>
                <c:pt idx="46">
                  <c:v>43267</c:v>
                </c:pt>
                <c:pt idx="47">
                  <c:v>43268</c:v>
                </c:pt>
                <c:pt idx="48">
                  <c:v>43269</c:v>
                </c:pt>
                <c:pt idx="49">
                  <c:v>43270</c:v>
                </c:pt>
                <c:pt idx="50">
                  <c:v>43271</c:v>
                </c:pt>
                <c:pt idx="51">
                  <c:v>43272</c:v>
                </c:pt>
                <c:pt idx="52">
                  <c:v>43273</c:v>
                </c:pt>
                <c:pt idx="53">
                  <c:v>43274</c:v>
                </c:pt>
                <c:pt idx="54">
                  <c:v>43275</c:v>
                </c:pt>
                <c:pt idx="55">
                  <c:v>43276</c:v>
                </c:pt>
                <c:pt idx="56">
                  <c:v>43277</c:v>
                </c:pt>
                <c:pt idx="57">
                  <c:v>43278</c:v>
                </c:pt>
                <c:pt idx="58">
                  <c:v>43279</c:v>
                </c:pt>
                <c:pt idx="59">
                  <c:v>43280</c:v>
                </c:pt>
                <c:pt idx="60">
                  <c:v>43281</c:v>
                </c:pt>
                <c:pt idx="61">
                  <c:v>43282</c:v>
                </c:pt>
                <c:pt idx="62">
                  <c:v>43283</c:v>
                </c:pt>
                <c:pt idx="63">
                  <c:v>43284</c:v>
                </c:pt>
                <c:pt idx="64">
                  <c:v>43285</c:v>
                </c:pt>
                <c:pt idx="65">
                  <c:v>43286</c:v>
                </c:pt>
                <c:pt idx="66">
                  <c:v>43287</c:v>
                </c:pt>
                <c:pt idx="67">
                  <c:v>43288</c:v>
                </c:pt>
                <c:pt idx="68">
                  <c:v>43289</c:v>
                </c:pt>
                <c:pt idx="69">
                  <c:v>43290</c:v>
                </c:pt>
                <c:pt idx="70">
                  <c:v>43291</c:v>
                </c:pt>
                <c:pt idx="71">
                  <c:v>43292</c:v>
                </c:pt>
                <c:pt idx="72">
                  <c:v>43293</c:v>
                </c:pt>
                <c:pt idx="73">
                  <c:v>43294</c:v>
                </c:pt>
                <c:pt idx="74">
                  <c:v>43295</c:v>
                </c:pt>
                <c:pt idx="75">
                  <c:v>43296</c:v>
                </c:pt>
                <c:pt idx="76">
                  <c:v>43297</c:v>
                </c:pt>
                <c:pt idx="77">
                  <c:v>43298</c:v>
                </c:pt>
                <c:pt idx="78">
                  <c:v>43299</c:v>
                </c:pt>
                <c:pt idx="79">
                  <c:v>43300</c:v>
                </c:pt>
                <c:pt idx="80">
                  <c:v>43301</c:v>
                </c:pt>
                <c:pt idx="81">
                  <c:v>43302</c:v>
                </c:pt>
                <c:pt idx="82">
                  <c:v>43303</c:v>
                </c:pt>
                <c:pt idx="83">
                  <c:v>43304</c:v>
                </c:pt>
                <c:pt idx="84">
                  <c:v>43305</c:v>
                </c:pt>
                <c:pt idx="85">
                  <c:v>43306</c:v>
                </c:pt>
                <c:pt idx="86">
                  <c:v>43307</c:v>
                </c:pt>
                <c:pt idx="87">
                  <c:v>43308</c:v>
                </c:pt>
                <c:pt idx="88">
                  <c:v>43309</c:v>
                </c:pt>
                <c:pt idx="89">
                  <c:v>43310</c:v>
                </c:pt>
                <c:pt idx="90">
                  <c:v>43311</c:v>
                </c:pt>
                <c:pt idx="91">
                  <c:v>43312</c:v>
                </c:pt>
              </c:numCache>
            </c:numRef>
          </c:cat>
          <c:val>
            <c:numRef>
              <c:f>Sheet1!$C$2:$C$93</c:f>
              <c:numCache>
                <c:formatCode>General</c:formatCode>
                <c:ptCount val="92"/>
                <c:pt idx="0">
                  <c:v>0</c:v>
                </c:pt>
                <c:pt idx="1">
                  <c:v>1</c:v>
                </c:pt>
                <c:pt idx="2">
                  <c:v>3</c:v>
                </c:pt>
                <c:pt idx="3">
                  <c:v>1</c:v>
                </c:pt>
                <c:pt idx="4">
                  <c:v>2</c:v>
                </c:pt>
                <c:pt idx="5">
                  <c:v>0</c:v>
                </c:pt>
                <c:pt idx="6">
                  <c:v>0</c:v>
                </c:pt>
                <c:pt idx="7">
                  <c:v>2</c:v>
                </c:pt>
                <c:pt idx="8">
                  <c:v>1</c:v>
                </c:pt>
                <c:pt idx="9">
                  <c:v>4</c:v>
                </c:pt>
                <c:pt idx="10">
                  <c:v>2</c:v>
                </c:pt>
                <c:pt idx="11">
                  <c:v>1</c:v>
                </c:pt>
                <c:pt idx="12">
                  <c:v>1</c:v>
                </c:pt>
                <c:pt idx="13">
                  <c:v>5</c:v>
                </c:pt>
                <c:pt idx="14">
                  <c:v>1</c:v>
                </c:pt>
                <c:pt idx="15">
                  <c:v>4</c:v>
                </c:pt>
                <c:pt idx="16">
                  <c:v>8</c:v>
                </c:pt>
                <c:pt idx="17">
                  <c:v>10</c:v>
                </c:pt>
                <c:pt idx="18">
                  <c:v>7</c:v>
                </c:pt>
                <c:pt idx="19">
                  <c:v>1</c:v>
                </c:pt>
                <c:pt idx="20">
                  <c:v>2</c:v>
                </c:pt>
                <c:pt idx="21">
                  <c:v>2</c:v>
                </c:pt>
                <c:pt idx="22">
                  <c:v>3</c:v>
                </c:pt>
                <c:pt idx="23">
                  <c:v>0</c:v>
                </c:pt>
                <c:pt idx="24">
                  <c:v>1</c:v>
                </c:pt>
                <c:pt idx="25">
                  <c:v>0</c:v>
                </c:pt>
                <c:pt idx="26">
                  <c:v>0</c:v>
                </c:pt>
                <c:pt idx="27">
                  <c:v>0</c:v>
                </c:pt>
                <c:pt idx="28">
                  <c:v>2</c:v>
                </c:pt>
                <c:pt idx="29">
                  <c:v>3</c:v>
                </c:pt>
                <c:pt idx="30">
                  <c:v>0</c:v>
                </c:pt>
                <c:pt idx="31">
                  <c:v>1</c:v>
                </c:pt>
                <c:pt idx="32">
                  <c:v>0</c:v>
                </c:pt>
                <c:pt idx="33">
                  <c:v>0</c:v>
                </c:pt>
                <c:pt idx="34">
                  <c:v>2</c:v>
                </c:pt>
                <c:pt idx="35">
                  <c:v>2</c:v>
                </c:pt>
                <c:pt idx="36">
                  <c:v>3</c:v>
                </c:pt>
                <c:pt idx="37">
                  <c:v>2</c:v>
                </c:pt>
                <c:pt idx="38">
                  <c:v>0</c:v>
                </c:pt>
                <c:pt idx="39">
                  <c:v>0</c:v>
                </c:pt>
                <c:pt idx="40">
                  <c:v>0</c:v>
                </c:pt>
                <c:pt idx="41">
                  <c:v>4</c:v>
                </c:pt>
                <c:pt idx="42">
                  <c:v>3</c:v>
                </c:pt>
                <c:pt idx="43">
                  <c:v>1</c:v>
                </c:pt>
                <c:pt idx="44">
                  <c:v>1</c:v>
                </c:pt>
                <c:pt idx="45">
                  <c:v>2</c:v>
                </c:pt>
                <c:pt idx="46">
                  <c:v>0</c:v>
                </c:pt>
                <c:pt idx="47">
                  <c:v>0</c:v>
                </c:pt>
                <c:pt idx="48">
                  <c:v>0</c:v>
                </c:pt>
                <c:pt idx="49">
                  <c:v>1</c:v>
                </c:pt>
                <c:pt idx="50">
                  <c:v>1</c:v>
                </c:pt>
                <c:pt idx="51">
                  <c:v>2</c:v>
                </c:pt>
                <c:pt idx="52">
                  <c:v>2</c:v>
                </c:pt>
                <c:pt idx="53">
                  <c:v>0</c:v>
                </c:pt>
                <c:pt idx="54">
                  <c:v>0</c:v>
                </c:pt>
                <c:pt idx="55">
                  <c:v>1</c:v>
                </c:pt>
                <c:pt idx="56">
                  <c:v>2</c:v>
                </c:pt>
                <c:pt idx="57">
                  <c:v>2</c:v>
                </c:pt>
                <c:pt idx="58">
                  <c:v>3</c:v>
                </c:pt>
                <c:pt idx="59">
                  <c:v>0</c:v>
                </c:pt>
                <c:pt idx="60">
                  <c:v>0</c:v>
                </c:pt>
                <c:pt idx="61">
                  <c:v>0</c:v>
                </c:pt>
                <c:pt idx="62">
                  <c:v>1</c:v>
                </c:pt>
                <c:pt idx="63">
                  <c:v>1</c:v>
                </c:pt>
                <c:pt idx="64">
                  <c:v>1</c:v>
                </c:pt>
                <c:pt idx="65">
                  <c:v>0</c:v>
                </c:pt>
                <c:pt idx="66">
                  <c:v>1</c:v>
                </c:pt>
                <c:pt idx="67">
                  <c:v>1</c:v>
                </c:pt>
                <c:pt idx="68">
                  <c:v>4</c:v>
                </c:pt>
                <c:pt idx="69">
                  <c:v>0</c:v>
                </c:pt>
                <c:pt idx="70">
                  <c:v>1</c:v>
                </c:pt>
                <c:pt idx="71">
                  <c:v>2</c:v>
                </c:pt>
                <c:pt idx="72">
                  <c:v>0</c:v>
                </c:pt>
                <c:pt idx="73">
                  <c:v>6</c:v>
                </c:pt>
                <c:pt idx="74">
                  <c:v>1</c:v>
                </c:pt>
                <c:pt idx="75">
                  <c:v>0</c:v>
                </c:pt>
                <c:pt idx="76">
                  <c:v>0</c:v>
                </c:pt>
                <c:pt idx="77">
                  <c:v>1</c:v>
                </c:pt>
                <c:pt idx="78">
                  <c:v>2</c:v>
                </c:pt>
                <c:pt idx="79">
                  <c:v>1</c:v>
                </c:pt>
                <c:pt idx="80">
                  <c:v>0</c:v>
                </c:pt>
                <c:pt idx="81">
                  <c:v>0</c:v>
                </c:pt>
                <c:pt idx="82">
                  <c:v>0</c:v>
                </c:pt>
                <c:pt idx="83">
                  <c:v>1</c:v>
                </c:pt>
                <c:pt idx="84">
                  <c:v>1</c:v>
                </c:pt>
                <c:pt idx="85">
                  <c:v>0</c:v>
                </c:pt>
                <c:pt idx="86">
                  <c:v>1</c:v>
                </c:pt>
                <c:pt idx="87">
                  <c:v>1</c:v>
                </c:pt>
                <c:pt idx="88">
                  <c:v>0</c:v>
                </c:pt>
                <c:pt idx="89">
                  <c:v>0</c:v>
                </c:pt>
                <c:pt idx="90">
                  <c:v>0</c:v>
                </c:pt>
                <c:pt idx="91">
                  <c:v>3</c:v>
                </c:pt>
              </c:numCache>
            </c:numRef>
          </c:val>
          <c:smooth val="0"/>
          <c:extLst>
            <c:ext xmlns:c16="http://schemas.microsoft.com/office/drawing/2014/chart" uri="{C3380CC4-5D6E-409C-BE32-E72D297353CC}">
              <c16:uniqueId val="{00000001-5421-49C7-84CB-FA690800281A}"/>
            </c:ext>
          </c:extLst>
        </c:ser>
        <c:ser>
          <c:idx val="2"/>
          <c:order val="2"/>
          <c:tx>
            <c:strRef>
              <c:f>Sheet1!$D$1</c:f>
              <c:strCache>
                <c:ptCount val="1"/>
                <c:pt idx="0">
                  <c:v>@googlenews</c:v>
                </c:pt>
              </c:strCache>
            </c:strRef>
          </c:tx>
          <c:spPr>
            <a:ln w="28575" cap="rnd">
              <a:solidFill>
                <a:schemeClr val="accent3"/>
              </a:solidFill>
              <a:round/>
            </a:ln>
            <a:effectLst/>
          </c:spPr>
          <c:marker>
            <c:symbol val="none"/>
          </c:marker>
          <c:cat>
            <c:numRef>
              <c:f>Sheet1!$A$2:$A$93</c:f>
              <c:numCache>
                <c:formatCode>m/d/yyyy</c:formatCode>
                <c:ptCount val="92"/>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pt idx="31">
                  <c:v>43252</c:v>
                </c:pt>
                <c:pt idx="32">
                  <c:v>43253</c:v>
                </c:pt>
                <c:pt idx="33">
                  <c:v>43254</c:v>
                </c:pt>
                <c:pt idx="34">
                  <c:v>43255</c:v>
                </c:pt>
                <c:pt idx="35">
                  <c:v>43256</c:v>
                </c:pt>
                <c:pt idx="36">
                  <c:v>43257</c:v>
                </c:pt>
                <c:pt idx="37">
                  <c:v>43258</c:v>
                </c:pt>
                <c:pt idx="38">
                  <c:v>43259</c:v>
                </c:pt>
                <c:pt idx="39">
                  <c:v>43260</c:v>
                </c:pt>
                <c:pt idx="40">
                  <c:v>43261</c:v>
                </c:pt>
                <c:pt idx="41">
                  <c:v>43262</c:v>
                </c:pt>
                <c:pt idx="42">
                  <c:v>43263</c:v>
                </c:pt>
                <c:pt idx="43">
                  <c:v>43264</c:v>
                </c:pt>
                <c:pt idx="44">
                  <c:v>43265</c:v>
                </c:pt>
                <c:pt idx="45">
                  <c:v>43266</c:v>
                </c:pt>
                <c:pt idx="46">
                  <c:v>43267</c:v>
                </c:pt>
                <c:pt idx="47">
                  <c:v>43268</c:v>
                </c:pt>
                <c:pt idx="48">
                  <c:v>43269</c:v>
                </c:pt>
                <c:pt idx="49">
                  <c:v>43270</c:v>
                </c:pt>
                <c:pt idx="50">
                  <c:v>43271</c:v>
                </c:pt>
                <c:pt idx="51">
                  <c:v>43272</c:v>
                </c:pt>
                <c:pt idx="52">
                  <c:v>43273</c:v>
                </c:pt>
                <c:pt idx="53">
                  <c:v>43274</c:v>
                </c:pt>
                <c:pt idx="54">
                  <c:v>43275</c:v>
                </c:pt>
                <c:pt idx="55">
                  <c:v>43276</c:v>
                </c:pt>
                <c:pt idx="56">
                  <c:v>43277</c:v>
                </c:pt>
                <c:pt idx="57">
                  <c:v>43278</c:v>
                </c:pt>
                <c:pt idx="58">
                  <c:v>43279</c:v>
                </c:pt>
                <c:pt idx="59">
                  <c:v>43280</c:v>
                </c:pt>
                <c:pt idx="60">
                  <c:v>43281</c:v>
                </c:pt>
                <c:pt idx="61">
                  <c:v>43282</c:v>
                </c:pt>
                <c:pt idx="62">
                  <c:v>43283</c:v>
                </c:pt>
                <c:pt idx="63">
                  <c:v>43284</c:v>
                </c:pt>
                <c:pt idx="64">
                  <c:v>43285</c:v>
                </c:pt>
                <c:pt idx="65">
                  <c:v>43286</c:v>
                </c:pt>
                <c:pt idx="66">
                  <c:v>43287</c:v>
                </c:pt>
                <c:pt idx="67">
                  <c:v>43288</c:v>
                </c:pt>
                <c:pt idx="68">
                  <c:v>43289</c:v>
                </c:pt>
                <c:pt idx="69">
                  <c:v>43290</c:v>
                </c:pt>
                <c:pt idx="70">
                  <c:v>43291</c:v>
                </c:pt>
                <c:pt idx="71">
                  <c:v>43292</c:v>
                </c:pt>
                <c:pt idx="72">
                  <c:v>43293</c:v>
                </c:pt>
                <c:pt idx="73">
                  <c:v>43294</c:v>
                </c:pt>
                <c:pt idx="74">
                  <c:v>43295</c:v>
                </c:pt>
                <c:pt idx="75">
                  <c:v>43296</c:v>
                </c:pt>
                <c:pt idx="76">
                  <c:v>43297</c:v>
                </c:pt>
                <c:pt idx="77">
                  <c:v>43298</c:v>
                </c:pt>
                <c:pt idx="78">
                  <c:v>43299</c:v>
                </c:pt>
                <c:pt idx="79">
                  <c:v>43300</c:v>
                </c:pt>
                <c:pt idx="80">
                  <c:v>43301</c:v>
                </c:pt>
                <c:pt idx="81">
                  <c:v>43302</c:v>
                </c:pt>
                <c:pt idx="82">
                  <c:v>43303</c:v>
                </c:pt>
                <c:pt idx="83">
                  <c:v>43304</c:v>
                </c:pt>
                <c:pt idx="84">
                  <c:v>43305</c:v>
                </c:pt>
                <c:pt idx="85">
                  <c:v>43306</c:v>
                </c:pt>
                <c:pt idx="86">
                  <c:v>43307</c:v>
                </c:pt>
                <c:pt idx="87">
                  <c:v>43308</c:v>
                </c:pt>
                <c:pt idx="88">
                  <c:v>43309</c:v>
                </c:pt>
                <c:pt idx="89">
                  <c:v>43310</c:v>
                </c:pt>
                <c:pt idx="90">
                  <c:v>43311</c:v>
                </c:pt>
                <c:pt idx="91">
                  <c:v>43312</c:v>
                </c:pt>
              </c:numCache>
            </c:numRef>
          </c:cat>
          <c:val>
            <c:numRef>
              <c:f>Sheet1!$D$2:$D$93</c:f>
              <c:numCache>
                <c:formatCode>General</c:formatCode>
                <c:ptCount val="92"/>
                <c:pt idx="0">
                  <c:v>0</c:v>
                </c:pt>
                <c:pt idx="1">
                  <c:v>0</c:v>
                </c:pt>
                <c:pt idx="2">
                  <c:v>0</c:v>
                </c:pt>
                <c:pt idx="3">
                  <c:v>0</c:v>
                </c:pt>
                <c:pt idx="4">
                  <c:v>0</c:v>
                </c:pt>
                <c:pt idx="5">
                  <c:v>0</c:v>
                </c:pt>
                <c:pt idx="6">
                  <c:v>0</c:v>
                </c:pt>
                <c:pt idx="7">
                  <c:v>2</c:v>
                </c:pt>
                <c:pt idx="8">
                  <c:v>13</c:v>
                </c:pt>
                <c:pt idx="9">
                  <c:v>7</c:v>
                </c:pt>
                <c:pt idx="10">
                  <c:v>0</c:v>
                </c:pt>
                <c:pt idx="11">
                  <c:v>0</c:v>
                </c:pt>
                <c:pt idx="12">
                  <c:v>0</c:v>
                </c:pt>
                <c:pt idx="13">
                  <c:v>0</c:v>
                </c:pt>
                <c:pt idx="14">
                  <c:v>0</c:v>
                </c:pt>
                <c:pt idx="15">
                  <c:v>2</c:v>
                </c:pt>
                <c:pt idx="16">
                  <c:v>0</c:v>
                </c:pt>
                <c:pt idx="17">
                  <c:v>1</c:v>
                </c:pt>
                <c:pt idx="18">
                  <c:v>0</c:v>
                </c:pt>
                <c:pt idx="19">
                  <c:v>0</c:v>
                </c:pt>
                <c:pt idx="20">
                  <c:v>13</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1</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1</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numCache>
            </c:numRef>
          </c:val>
          <c:smooth val="0"/>
          <c:extLst>
            <c:ext xmlns:c16="http://schemas.microsoft.com/office/drawing/2014/chart" uri="{C3380CC4-5D6E-409C-BE32-E72D297353CC}">
              <c16:uniqueId val="{00000002-5421-49C7-84CB-FA690800281A}"/>
            </c:ext>
          </c:extLst>
        </c:ser>
        <c:ser>
          <c:idx val="3"/>
          <c:order val="3"/>
          <c:tx>
            <c:strRef>
              <c:f>Sheet1!$E$1</c:f>
              <c:strCache>
                <c:ptCount val="1"/>
                <c:pt idx="0">
                  <c:v>@YahooNews</c:v>
                </c:pt>
              </c:strCache>
            </c:strRef>
          </c:tx>
          <c:spPr>
            <a:ln w="28575" cap="rnd">
              <a:solidFill>
                <a:schemeClr val="accent4"/>
              </a:solidFill>
              <a:round/>
            </a:ln>
            <a:effectLst/>
          </c:spPr>
          <c:marker>
            <c:symbol val="none"/>
          </c:marker>
          <c:cat>
            <c:numRef>
              <c:f>Sheet1!$A$2:$A$93</c:f>
              <c:numCache>
                <c:formatCode>m/d/yyyy</c:formatCode>
                <c:ptCount val="92"/>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pt idx="31">
                  <c:v>43252</c:v>
                </c:pt>
                <c:pt idx="32">
                  <c:v>43253</c:v>
                </c:pt>
                <c:pt idx="33">
                  <c:v>43254</c:v>
                </c:pt>
                <c:pt idx="34">
                  <c:v>43255</c:v>
                </c:pt>
                <c:pt idx="35">
                  <c:v>43256</c:v>
                </c:pt>
                <c:pt idx="36">
                  <c:v>43257</c:v>
                </c:pt>
                <c:pt idx="37">
                  <c:v>43258</c:v>
                </c:pt>
                <c:pt idx="38">
                  <c:v>43259</c:v>
                </c:pt>
                <c:pt idx="39">
                  <c:v>43260</c:v>
                </c:pt>
                <c:pt idx="40">
                  <c:v>43261</c:v>
                </c:pt>
                <c:pt idx="41">
                  <c:v>43262</c:v>
                </c:pt>
                <c:pt idx="42">
                  <c:v>43263</c:v>
                </c:pt>
                <c:pt idx="43">
                  <c:v>43264</c:v>
                </c:pt>
                <c:pt idx="44">
                  <c:v>43265</c:v>
                </c:pt>
                <c:pt idx="45">
                  <c:v>43266</c:v>
                </c:pt>
                <c:pt idx="46">
                  <c:v>43267</c:v>
                </c:pt>
                <c:pt idx="47">
                  <c:v>43268</c:v>
                </c:pt>
                <c:pt idx="48">
                  <c:v>43269</c:v>
                </c:pt>
                <c:pt idx="49">
                  <c:v>43270</c:v>
                </c:pt>
                <c:pt idx="50">
                  <c:v>43271</c:v>
                </c:pt>
                <c:pt idx="51">
                  <c:v>43272</c:v>
                </c:pt>
                <c:pt idx="52">
                  <c:v>43273</c:v>
                </c:pt>
                <c:pt idx="53">
                  <c:v>43274</c:v>
                </c:pt>
                <c:pt idx="54">
                  <c:v>43275</c:v>
                </c:pt>
                <c:pt idx="55">
                  <c:v>43276</c:v>
                </c:pt>
                <c:pt idx="56">
                  <c:v>43277</c:v>
                </c:pt>
                <c:pt idx="57">
                  <c:v>43278</c:v>
                </c:pt>
                <c:pt idx="58">
                  <c:v>43279</c:v>
                </c:pt>
                <c:pt idx="59">
                  <c:v>43280</c:v>
                </c:pt>
                <c:pt idx="60">
                  <c:v>43281</c:v>
                </c:pt>
                <c:pt idx="61">
                  <c:v>43282</c:v>
                </c:pt>
                <c:pt idx="62">
                  <c:v>43283</c:v>
                </c:pt>
                <c:pt idx="63">
                  <c:v>43284</c:v>
                </c:pt>
                <c:pt idx="64">
                  <c:v>43285</c:v>
                </c:pt>
                <c:pt idx="65">
                  <c:v>43286</c:v>
                </c:pt>
                <c:pt idx="66">
                  <c:v>43287</c:v>
                </c:pt>
                <c:pt idx="67">
                  <c:v>43288</c:v>
                </c:pt>
                <c:pt idx="68">
                  <c:v>43289</c:v>
                </c:pt>
                <c:pt idx="69">
                  <c:v>43290</c:v>
                </c:pt>
                <c:pt idx="70">
                  <c:v>43291</c:v>
                </c:pt>
                <c:pt idx="71">
                  <c:v>43292</c:v>
                </c:pt>
                <c:pt idx="72">
                  <c:v>43293</c:v>
                </c:pt>
                <c:pt idx="73">
                  <c:v>43294</c:v>
                </c:pt>
                <c:pt idx="74">
                  <c:v>43295</c:v>
                </c:pt>
                <c:pt idx="75">
                  <c:v>43296</c:v>
                </c:pt>
                <c:pt idx="76">
                  <c:v>43297</c:v>
                </c:pt>
                <c:pt idx="77">
                  <c:v>43298</c:v>
                </c:pt>
                <c:pt idx="78">
                  <c:v>43299</c:v>
                </c:pt>
                <c:pt idx="79">
                  <c:v>43300</c:v>
                </c:pt>
                <c:pt idx="80">
                  <c:v>43301</c:v>
                </c:pt>
                <c:pt idx="81">
                  <c:v>43302</c:v>
                </c:pt>
                <c:pt idx="82">
                  <c:v>43303</c:v>
                </c:pt>
                <c:pt idx="83">
                  <c:v>43304</c:v>
                </c:pt>
                <c:pt idx="84">
                  <c:v>43305</c:v>
                </c:pt>
                <c:pt idx="85">
                  <c:v>43306</c:v>
                </c:pt>
                <c:pt idx="86">
                  <c:v>43307</c:v>
                </c:pt>
                <c:pt idx="87">
                  <c:v>43308</c:v>
                </c:pt>
                <c:pt idx="88">
                  <c:v>43309</c:v>
                </c:pt>
                <c:pt idx="89">
                  <c:v>43310</c:v>
                </c:pt>
                <c:pt idx="90">
                  <c:v>43311</c:v>
                </c:pt>
                <c:pt idx="91">
                  <c:v>43312</c:v>
                </c:pt>
              </c:numCache>
            </c:numRef>
          </c:cat>
          <c:val>
            <c:numRef>
              <c:f>Sheet1!$E$2:$E$93</c:f>
              <c:numCache>
                <c:formatCode>General</c:formatCode>
                <c:ptCount val="92"/>
                <c:pt idx="0">
                  <c:v>0</c:v>
                </c:pt>
                <c:pt idx="1">
                  <c:v>0</c:v>
                </c:pt>
                <c:pt idx="2">
                  <c:v>0</c:v>
                </c:pt>
                <c:pt idx="3">
                  <c:v>1</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5</c:v>
                </c:pt>
                <c:pt idx="36">
                  <c:v>0</c:v>
                </c:pt>
                <c:pt idx="37">
                  <c:v>4</c:v>
                </c:pt>
                <c:pt idx="38">
                  <c:v>24</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1</c:v>
                </c:pt>
                <c:pt idx="56">
                  <c:v>0</c:v>
                </c:pt>
                <c:pt idx="57">
                  <c:v>0</c:v>
                </c:pt>
                <c:pt idx="58">
                  <c:v>0</c:v>
                </c:pt>
                <c:pt idx="59">
                  <c:v>1</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numCache>
            </c:numRef>
          </c:val>
          <c:smooth val="0"/>
          <c:extLst>
            <c:ext xmlns:c16="http://schemas.microsoft.com/office/drawing/2014/chart" uri="{C3380CC4-5D6E-409C-BE32-E72D297353CC}">
              <c16:uniqueId val="{00000003-5421-49C7-84CB-FA690800281A}"/>
            </c:ext>
          </c:extLst>
        </c:ser>
        <c:ser>
          <c:idx val="4"/>
          <c:order val="4"/>
          <c:tx>
            <c:strRef>
              <c:f>Sheet1!$F$1</c:f>
              <c:strCache>
                <c:ptCount val="1"/>
                <c:pt idx="0">
                  <c:v>@FoxNews</c:v>
                </c:pt>
              </c:strCache>
            </c:strRef>
          </c:tx>
          <c:spPr>
            <a:ln w="28575" cap="rnd">
              <a:solidFill>
                <a:schemeClr val="accent5"/>
              </a:solidFill>
              <a:round/>
            </a:ln>
            <a:effectLst/>
          </c:spPr>
          <c:marker>
            <c:symbol val="none"/>
          </c:marker>
          <c:cat>
            <c:numRef>
              <c:f>Sheet1!$A$2:$A$93</c:f>
              <c:numCache>
                <c:formatCode>m/d/yyyy</c:formatCode>
                <c:ptCount val="92"/>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pt idx="31">
                  <c:v>43252</c:v>
                </c:pt>
                <c:pt idx="32">
                  <c:v>43253</c:v>
                </c:pt>
                <c:pt idx="33">
                  <c:v>43254</c:v>
                </c:pt>
                <c:pt idx="34">
                  <c:v>43255</c:v>
                </c:pt>
                <c:pt idx="35">
                  <c:v>43256</c:v>
                </c:pt>
                <c:pt idx="36">
                  <c:v>43257</c:v>
                </c:pt>
                <c:pt idx="37">
                  <c:v>43258</c:v>
                </c:pt>
                <c:pt idx="38">
                  <c:v>43259</c:v>
                </c:pt>
                <c:pt idx="39">
                  <c:v>43260</c:v>
                </c:pt>
                <c:pt idx="40">
                  <c:v>43261</c:v>
                </c:pt>
                <c:pt idx="41">
                  <c:v>43262</c:v>
                </c:pt>
                <c:pt idx="42">
                  <c:v>43263</c:v>
                </c:pt>
                <c:pt idx="43">
                  <c:v>43264</c:v>
                </c:pt>
                <c:pt idx="44">
                  <c:v>43265</c:v>
                </c:pt>
                <c:pt idx="45">
                  <c:v>43266</c:v>
                </c:pt>
                <c:pt idx="46">
                  <c:v>43267</c:v>
                </c:pt>
                <c:pt idx="47">
                  <c:v>43268</c:v>
                </c:pt>
                <c:pt idx="48">
                  <c:v>43269</c:v>
                </c:pt>
                <c:pt idx="49">
                  <c:v>43270</c:v>
                </c:pt>
                <c:pt idx="50">
                  <c:v>43271</c:v>
                </c:pt>
                <c:pt idx="51">
                  <c:v>43272</c:v>
                </c:pt>
                <c:pt idx="52">
                  <c:v>43273</c:v>
                </c:pt>
                <c:pt idx="53">
                  <c:v>43274</c:v>
                </c:pt>
                <c:pt idx="54">
                  <c:v>43275</c:v>
                </c:pt>
                <c:pt idx="55">
                  <c:v>43276</c:v>
                </c:pt>
                <c:pt idx="56">
                  <c:v>43277</c:v>
                </c:pt>
                <c:pt idx="57">
                  <c:v>43278</c:v>
                </c:pt>
                <c:pt idx="58">
                  <c:v>43279</c:v>
                </c:pt>
                <c:pt idx="59">
                  <c:v>43280</c:v>
                </c:pt>
                <c:pt idx="60">
                  <c:v>43281</c:v>
                </c:pt>
                <c:pt idx="61">
                  <c:v>43282</c:v>
                </c:pt>
                <c:pt idx="62">
                  <c:v>43283</c:v>
                </c:pt>
                <c:pt idx="63">
                  <c:v>43284</c:v>
                </c:pt>
                <c:pt idx="64">
                  <c:v>43285</c:v>
                </c:pt>
                <c:pt idx="65">
                  <c:v>43286</c:v>
                </c:pt>
                <c:pt idx="66">
                  <c:v>43287</c:v>
                </c:pt>
                <c:pt idx="67">
                  <c:v>43288</c:v>
                </c:pt>
                <c:pt idx="68">
                  <c:v>43289</c:v>
                </c:pt>
                <c:pt idx="69">
                  <c:v>43290</c:v>
                </c:pt>
                <c:pt idx="70">
                  <c:v>43291</c:v>
                </c:pt>
                <c:pt idx="71">
                  <c:v>43292</c:v>
                </c:pt>
                <c:pt idx="72">
                  <c:v>43293</c:v>
                </c:pt>
                <c:pt idx="73">
                  <c:v>43294</c:v>
                </c:pt>
                <c:pt idx="74">
                  <c:v>43295</c:v>
                </c:pt>
                <c:pt idx="75">
                  <c:v>43296</c:v>
                </c:pt>
                <c:pt idx="76">
                  <c:v>43297</c:v>
                </c:pt>
                <c:pt idx="77">
                  <c:v>43298</c:v>
                </c:pt>
                <c:pt idx="78">
                  <c:v>43299</c:v>
                </c:pt>
                <c:pt idx="79">
                  <c:v>43300</c:v>
                </c:pt>
                <c:pt idx="80">
                  <c:v>43301</c:v>
                </c:pt>
                <c:pt idx="81">
                  <c:v>43302</c:v>
                </c:pt>
                <c:pt idx="82">
                  <c:v>43303</c:v>
                </c:pt>
                <c:pt idx="83">
                  <c:v>43304</c:v>
                </c:pt>
                <c:pt idx="84">
                  <c:v>43305</c:v>
                </c:pt>
                <c:pt idx="85">
                  <c:v>43306</c:v>
                </c:pt>
                <c:pt idx="86">
                  <c:v>43307</c:v>
                </c:pt>
                <c:pt idx="87">
                  <c:v>43308</c:v>
                </c:pt>
                <c:pt idx="88">
                  <c:v>43309</c:v>
                </c:pt>
                <c:pt idx="89">
                  <c:v>43310</c:v>
                </c:pt>
                <c:pt idx="90">
                  <c:v>43311</c:v>
                </c:pt>
                <c:pt idx="91">
                  <c:v>43312</c:v>
                </c:pt>
              </c:numCache>
            </c:numRef>
          </c:cat>
          <c:val>
            <c:numRef>
              <c:f>Sheet1!$F$2:$F$93</c:f>
              <c:numCache>
                <c:formatCode>General</c:formatCode>
                <c:ptCount val="92"/>
                <c:pt idx="0">
                  <c:v>0</c:v>
                </c:pt>
                <c:pt idx="1">
                  <c:v>0</c:v>
                </c:pt>
                <c:pt idx="2">
                  <c:v>0</c:v>
                </c:pt>
                <c:pt idx="3">
                  <c:v>0</c:v>
                </c:pt>
                <c:pt idx="4">
                  <c:v>0</c:v>
                </c:pt>
                <c:pt idx="5">
                  <c:v>0</c:v>
                </c:pt>
                <c:pt idx="6">
                  <c:v>0</c:v>
                </c:pt>
                <c:pt idx="7">
                  <c:v>0</c:v>
                </c:pt>
                <c:pt idx="8">
                  <c:v>1</c:v>
                </c:pt>
                <c:pt idx="9">
                  <c:v>1</c:v>
                </c:pt>
                <c:pt idx="10">
                  <c:v>1</c:v>
                </c:pt>
                <c:pt idx="11">
                  <c:v>0</c:v>
                </c:pt>
                <c:pt idx="12">
                  <c:v>0</c:v>
                </c:pt>
                <c:pt idx="13">
                  <c:v>2</c:v>
                </c:pt>
                <c:pt idx="14">
                  <c:v>0</c:v>
                </c:pt>
                <c:pt idx="15">
                  <c:v>0</c:v>
                </c:pt>
                <c:pt idx="16">
                  <c:v>0</c:v>
                </c:pt>
                <c:pt idx="17">
                  <c:v>0</c:v>
                </c:pt>
                <c:pt idx="18">
                  <c:v>0</c:v>
                </c:pt>
                <c:pt idx="19">
                  <c:v>0</c:v>
                </c:pt>
                <c:pt idx="20">
                  <c:v>0</c:v>
                </c:pt>
                <c:pt idx="21">
                  <c:v>0</c:v>
                </c:pt>
                <c:pt idx="22">
                  <c:v>0</c:v>
                </c:pt>
                <c:pt idx="23">
                  <c:v>0</c:v>
                </c:pt>
                <c:pt idx="24">
                  <c:v>1</c:v>
                </c:pt>
                <c:pt idx="25">
                  <c:v>0</c:v>
                </c:pt>
                <c:pt idx="26">
                  <c:v>0</c:v>
                </c:pt>
                <c:pt idx="27">
                  <c:v>0</c:v>
                </c:pt>
                <c:pt idx="28">
                  <c:v>0</c:v>
                </c:pt>
                <c:pt idx="29">
                  <c:v>0</c:v>
                </c:pt>
                <c:pt idx="30">
                  <c:v>0</c:v>
                </c:pt>
                <c:pt idx="31">
                  <c:v>0</c:v>
                </c:pt>
                <c:pt idx="32">
                  <c:v>0</c:v>
                </c:pt>
                <c:pt idx="33">
                  <c:v>1</c:v>
                </c:pt>
                <c:pt idx="34">
                  <c:v>1</c:v>
                </c:pt>
                <c:pt idx="35">
                  <c:v>1</c:v>
                </c:pt>
                <c:pt idx="36">
                  <c:v>0</c:v>
                </c:pt>
                <c:pt idx="37">
                  <c:v>1</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1</c:v>
                </c:pt>
                <c:pt idx="56">
                  <c:v>0</c:v>
                </c:pt>
                <c:pt idx="57">
                  <c:v>1</c:v>
                </c:pt>
                <c:pt idx="58">
                  <c:v>0</c:v>
                </c:pt>
                <c:pt idx="59">
                  <c:v>0</c:v>
                </c:pt>
                <c:pt idx="60">
                  <c:v>1</c:v>
                </c:pt>
                <c:pt idx="61">
                  <c:v>0</c:v>
                </c:pt>
                <c:pt idx="62">
                  <c:v>0</c:v>
                </c:pt>
                <c:pt idx="63">
                  <c:v>0</c:v>
                </c:pt>
                <c:pt idx="64">
                  <c:v>0</c:v>
                </c:pt>
                <c:pt idx="65">
                  <c:v>0</c:v>
                </c:pt>
                <c:pt idx="66">
                  <c:v>0</c:v>
                </c:pt>
                <c:pt idx="67">
                  <c:v>0</c:v>
                </c:pt>
                <c:pt idx="68">
                  <c:v>0</c:v>
                </c:pt>
                <c:pt idx="69">
                  <c:v>0</c:v>
                </c:pt>
                <c:pt idx="70">
                  <c:v>1</c:v>
                </c:pt>
                <c:pt idx="71">
                  <c:v>0</c:v>
                </c:pt>
                <c:pt idx="72">
                  <c:v>0</c:v>
                </c:pt>
                <c:pt idx="73">
                  <c:v>0</c:v>
                </c:pt>
                <c:pt idx="74">
                  <c:v>0</c:v>
                </c:pt>
                <c:pt idx="75">
                  <c:v>1</c:v>
                </c:pt>
                <c:pt idx="76">
                  <c:v>0</c:v>
                </c:pt>
                <c:pt idx="77">
                  <c:v>0</c:v>
                </c:pt>
                <c:pt idx="78">
                  <c:v>0</c:v>
                </c:pt>
                <c:pt idx="79">
                  <c:v>1</c:v>
                </c:pt>
                <c:pt idx="80">
                  <c:v>0</c:v>
                </c:pt>
                <c:pt idx="81">
                  <c:v>0</c:v>
                </c:pt>
                <c:pt idx="82">
                  <c:v>0</c:v>
                </c:pt>
                <c:pt idx="83">
                  <c:v>0</c:v>
                </c:pt>
                <c:pt idx="84">
                  <c:v>0</c:v>
                </c:pt>
                <c:pt idx="85">
                  <c:v>0</c:v>
                </c:pt>
                <c:pt idx="86">
                  <c:v>0</c:v>
                </c:pt>
                <c:pt idx="87">
                  <c:v>0</c:v>
                </c:pt>
                <c:pt idx="88">
                  <c:v>0</c:v>
                </c:pt>
                <c:pt idx="89">
                  <c:v>0</c:v>
                </c:pt>
                <c:pt idx="90">
                  <c:v>0</c:v>
                </c:pt>
                <c:pt idx="91">
                  <c:v>0</c:v>
                </c:pt>
              </c:numCache>
            </c:numRef>
          </c:val>
          <c:smooth val="0"/>
          <c:extLst>
            <c:ext xmlns:c16="http://schemas.microsoft.com/office/drawing/2014/chart" uri="{C3380CC4-5D6E-409C-BE32-E72D297353CC}">
              <c16:uniqueId val="{00000004-5421-49C7-84CB-FA690800281A}"/>
            </c:ext>
          </c:extLst>
        </c:ser>
        <c:ser>
          <c:idx val="5"/>
          <c:order val="5"/>
          <c:tx>
            <c:strRef>
              <c:f>Sheet1!$G$1</c:f>
              <c:strCache>
                <c:ptCount val="1"/>
                <c:pt idx="0">
                  <c:v>@NPR</c:v>
                </c:pt>
              </c:strCache>
            </c:strRef>
          </c:tx>
          <c:spPr>
            <a:ln w="28575" cap="rnd">
              <a:solidFill>
                <a:schemeClr val="accent6"/>
              </a:solidFill>
              <a:round/>
            </a:ln>
            <a:effectLst/>
          </c:spPr>
          <c:marker>
            <c:symbol val="none"/>
          </c:marker>
          <c:cat>
            <c:numRef>
              <c:f>Sheet1!$A$2:$A$93</c:f>
              <c:numCache>
                <c:formatCode>m/d/yyyy</c:formatCode>
                <c:ptCount val="92"/>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pt idx="31">
                  <c:v>43252</c:v>
                </c:pt>
                <c:pt idx="32">
                  <c:v>43253</c:v>
                </c:pt>
                <c:pt idx="33">
                  <c:v>43254</c:v>
                </c:pt>
                <c:pt idx="34">
                  <c:v>43255</c:v>
                </c:pt>
                <c:pt idx="35">
                  <c:v>43256</c:v>
                </c:pt>
                <c:pt idx="36">
                  <c:v>43257</c:v>
                </c:pt>
                <c:pt idx="37">
                  <c:v>43258</c:v>
                </c:pt>
                <c:pt idx="38">
                  <c:v>43259</c:v>
                </c:pt>
                <c:pt idx="39">
                  <c:v>43260</c:v>
                </c:pt>
                <c:pt idx="40">
                  <c:v>43261</c:v>
                </c:pt>
                <c:pt idx="41">
                  <c:v>43262</c:v>
                </c:pt>
                <c:pt idx="42">
                  <c:v>43263</c:v>
                </c:pt>
                <c:pt idx="43">
                  <c:v>43264</c:v>
                </c:pt>
                <c:pt idx="44">
                  <c:v>43265</c:v>
                </c:pt>
                <c:pt idx="45">
                  <c:v>43266</c:v>
                </c:pt>
                <c:pt idx="46">
                  <c:v>43267</c:v>
                </c:pt>
                <c:pt idx="47">
                  <c:v>43268</c:v>
                </c:pt>
                <c:pt idx="48">
                  <c:v>43269</c:v>
                </c:pt>
                <c:pt idx="49">
                  <c:v>43270</c:v>
                </c:pt>
                <c:pt idx="50">
                  <c:v>43271</c:v>
                </c:pt>
                <c:pt idx="51">
                  <c:v>43272</c:v>
                </c:pt>
                <c:pt idx="52">
                  <c:v>43273</c:v>
                </c:pt>
                <c:pt idx="53">
                  <c:v>43274</c:v>
                </c:pt>
                <c:pt idx="54">
                  <c:v>43275</c:v>
                </c:pt>
                <c:pt idx="55">
                  <c:v>43276</c:v>
                </c:pt>
                <c:pt idx="56">
                  <c:v>43277</c:v>
                </c:pt>
                <c:pt idx="57">
                  <c:v>43278</c:v>
                </c:pt>
                <c:pt idx="58">
                  <c:v>43279</c:v>
                </c:pt>
                <c:pt idx="59">
                  <c:v>43280</c:v>
                </c:pt>
                <c:pt idx="60">
                  <c:v>43281</c:v>
                </c:pt>
                <c:pt idx="61">
                  <c:v>43282</c:v>
                </c:pt>
                <c:pt idx="62">
                  <c:v>43283</c:v>
                </c:pt>
                <c:pt idx="63">
                  <c:v>43284</c:v>
                </c:pt>
                <c:pt idx="64">
                  <c:v>43285</c:v>
                </c:pt>
                <c:pt idx="65">
                  <c:v>43286</c:v>
                </c:pt>
                <c:pt idx="66">
                  <c:v>43287</c:v>
                </c:pt>
                <c:pt idx="67">
                  <c:v>43288</c:v>
                </c:pt>
                <c:pt idx="68">
                  <c:v>43289</c:v>
                </c:pt>
                <c:pt idx="69">
                  <c:v>43290</c:v>
                </c:pt>
                <c:pt idx="70">
                  <c:v>43291</c:v>
                </c:pt>
                <c:pt idx="71">
                  <c:v>43292</c:v>
                </c:pt>
                <c:pt idx="72">
                  <c:v>43293</c:v>
                </c:pt>
                <c:pt idx="73">
                  <c:v>43294</c:v>
                </c:pt>
                <c:pt idx="74">
                  <c:v>43295</c:v>
                </c:pt>
                <c:pt idx="75">
                  <c:v>43296</c:v>
                </c:pt>
                <c:pt idx="76">
                  <c:v>43297</c:v>
                </c:pt>
                <c:pt idx="77">
                  <c:v>43298</c:v>
                </c:pt>
                <c:pt idx="78">
                  <c:v>43299</c:v>
                </c:pt>
                <c:pt idx="79">
                  <c:v>43300</c:v>
                </c:pt>
                <c:pt idx="80">
                  <c:v>43301</c:v>
                </c:pt>
                <c:pt idx="81">
                  <c:v>43302</c:v>
                </c:pt>
                <c:pt idx="82">
                  <c:v>43303</c:v>
                </c:pt>
                <c:pt idx="83">
                  <c:v>43304</c:v>
                </c:pt>
                <c:pt idx="84">
                  <c:v>43305</c:v>
                </c:pt>
                <c:pt idx="85">
                  <c:v>43306</c:v>
                </c:pt>
                <c:pt idx="86">
                  <c:v>43307</c:v>
                </c:pt>
                <c:pt idx="87">
                  <c:v>43308</c:v>
                </c:pt>
                <c:pt idx="88">
                  <c:v>43309</c:v>
                </c:pt>
                <c:pt idx="89">
                  <c:v>43310</c:v>
                </c:pt>
                <c:pt idx="90">
                  <c:v>43311</c:v>
                </c:pt>
                <c:pt idx="91">
                  <c:v>43312</c:v>
                </c:pt>
              </c:numCache>
            </c:numRef>
          </c:cat>
          <c:val>
            <c:numRef>
              <c:f>Sheet1!$G$2:$G$93</c:f>
              <c:numCache>
                <c:formatCode>General</c:formatCode>
                <c:ptCount val="92"/>
                <c:pt idx="0">
                  <c:v>8</c:v>
                </c:pt>
                <c:pt idx="1">
                  <c:v>1</c:v>
                </c:pt>
                <c:pt idx="2">
                  <c:v>12</c:v>
                </c:pt>
                <c:pt idx="3">
                  <c:v>6</c:v>
                </c:pt>
                <c:pt idx="4">
                  <c:v>9</c:v>
                </c:pt>
                <c:pt idx="5">
                  <c:v>1</c:v>
                </c:pt>
                <c:pt idx="6">
                  <c:v>1</c:v>
                </c:pt>
                <c:pt idx="7">
                  <c:v>10</c:v>
                </c:pt>
                <c:pt idx="8">
                  <c:v>20</c:v>
                </c:pt>
                <c:pt idx="9">
                  <c:v>0</c:v>
                </c:pt>
                <c:pt idx="10">
                  <c:v>7</c:v>
                </c:pt>
                <c:pt idx="11">
                  <c:v>1</c:v>
                </c:pt>
                <c:pt idx="12">
                  <c:v>0</c:v>
                </c:pt>
                <c:pt idx="13">
                  <c:v>10</c:v>
                </c:pt>
                <c:pt idx="14">
                  <c:v>2</c:v>
                </c:pt>
                <c:pt idx="15">
                  <c:v>5</c:v>
                </c:pt>
                <c:pt idx="16">
                  <c:v>15</c:v>
                </c:pt>
                <c:pt idx="17">
                  <c:v>12</c:v>
                </c:pt>
                <c:pt idx="18">
                  <c:v>0</c:v>
                </c:pt>
                <c:pt idx="19">
                  <c:v>1</c:v>
                </c:pt>
                <c:pt idx="20">
                  <c:v>3</c:v>
                </c:pt>
                <c:pt idx="21">
                  <c:v>6</c:v>
                </c:pt>
                <c:pt idx="22">
                  <c:v>12</c:v>
                </c:pt>
                <c:pt idx="23">
                  <c:v>18</c:v>
                </c:pt>
                <c:pt idx="24">
                  <c:v>14</c:v>
                </c:pt>
                <c:pt idx="25">
                  <c:v>2</c:v>
                </c:pt>
                <c:pt idx="26">
                  <c:v>0</c:v>
                </c:pt>
                <c:pt idx="27">
                  <c:v>2</c:v>
                </c:pt>
                <c:pt idx="28">
                  <c:v>7</c:v>
                </c:pt>
                <c:pt idx="29">
                  <c:v>1</c:v>
                </c:pt>
                <c:pt idx="30">
                  <c:v>4</c:v>
                </c:pt>
                <c:pt idx="31">
                  <c:v>3</c:v>
                </c:pt>
                <c:pt idx="32">
                  <c:v>0</c:v>
                </c:pt>
                <c:pt idx="33">
                  <c:v>0</c:v>
                </c:pt>
                <c:pt idx="34">
                  <c:v>10</c:v>
                </c:pt>
                <c:pt idx="35">
                  <c:v>14</c:v>
                </c:pt>
                <c:pt idx="36">
                  <c:v>0</c:v>
                </c:pt>
                <c:pt idx="37">
                  <c:v>3</c:v>
                </c:pt>
                <c:pt idx="38">
                  <c:v>6</c:v>
                </c:pt>
                <c:pt idx="39">
                  <c:v>7</c:v>
                </c:pt>
                <c:pt idx="40">
                  <c:v>0</c:v>
                </c:pt>
                <c:pt idx="41">
                  <c:v>9</c:v>
                </c:pt>
                <c:pt idx="42">
                  <c:v>13</c:v>
                </c:pt>
                <c:pt idx="43">
                  <c:v>8</c:v>
                </c:pt>
                <c:pt idx="44">
                  <c:v>15</c:v>
                </c:pt>
                <c:pt idx="45">
                  <c:v>19</c:v>
                </c:pt>
                <c:pt idx="46">
                  <c:v>0</c:v>
                </c:pt>
                <c:pt idx="47">
                  <c:v>13</c:v>
                </c:pt>
                <c:pt idx="48">
                  <c:v>9</c:v>
                </c:pt>
                <c:pt idx="49">
                  <c:v>1</c:v>
                </c:pt>
                <c:pt idx="50">
                  <c:v>4</c:v>
                </c:pt>
                <c:pt idx="51">
                  <c:v>12</c:v>
                </c:pt>
                <c:pt idx="52">
                  <c:v>5</c:v>
                </c:pt>
                <c:pt idx="53">
                  <c:v>0</c:v>
                </c:pt>
                <c:pt idx="54">
                  <c:v>3</c:v>
                </c:pt>
                <c:pt idx="55">
                  <c:v>5</c:v>
                </c:pt>
                <c:pt idx="56">
                  <c:v>1</c:v>
                </c:pt>
                <c:pt idx="57">
                  <c:v>9</c:v>
                </c:pt>
                <c:pt idx="58">
                  <c:v>12</c:v>
                </c:pt>
                <c:pt idx="59">
                  <c:v>20</c:v>
                </c:pt>
                <c:pt idx="60">
                  <c:v>5</c:v>
                </c:pt>
                <c:pt idx="61">
                  <c:v>2</c:v>
                </c:pt>
                <c:pt idx="62">
                  <c:v>3</c:v>
                </c:pt>
                <c:pt idx="63">
                  <c:v>2</c:v>
                </c:pt>
                <c:pt idx="64">
                  <c:v>52</c:v>
                </c:pt>
                <c:pt idx="65">
                  <c:v>3</c:v>
                </c:pt>
                <c:pt idx="66">
                  <c:v>0</c:v>
                </c:pt>
                <c:pt idx="67">
                  <c:v>0</c:v>
                </c:pt>
                <c:pt idx="68">
                  <c:v>0</c:v>
                </c:pt>
                <c:pt idx="69">
                  <c:v>1</c:v>
                </c:pt>
                <c:pt idx="70">
                  <c:v>11</c:v>
                </c:pt>
                <c:pt idx="71">
                  <c:v>8</c:v>
                </c:pt>
                <c:pt idx="72">
                  <c:v>24</c:v>
                </c:pt>
                <c:pt idx="73">
                  <c:v>6</c:v>
                </c:pt>
                <c:pt idx="74">
                  <c:v>1</c:v>
                </c:pt>
                <c:pt idx="75">
                  <c:v>0</c:v>
                </c:pt>
                <c:pt idx="76">
                  <c:v>7</c:v>
                </c:pt>
                <c:pt idx="77">
                  <c:v>30</c:v>
                </c:pt>
                <c:pt idx="78">
                  <c:v>15</c:v>
                </c:pt>
                <c:pt idx="79">
                  <c:v>2</c:v>
                </c:pt>
                <c:pt idx="80">
                  <c:v>11</c:v>
                </c:pt>
                <c:pt idx="81">
                  <c:v>0</c:v>
                </c:pt>
                <c:pt idx="82">
                  <c:v>1</c:v>
                </c:pt>
                <c:pt idx="83">
                  <c:v>3</c:v>
                </c:pt>
                <c:pt idx="84">
                  <c:v>3</c:v>
                </c:pt>
                <c:pt idx="85">
                  <c:v>8</c:v>
                </c:pt>
                <c:pt idx="86">
                  <c:v>8</c:v>
                </c:pt>
                <c:pt idx="87">
                  <c:v>9</c:v>
                </c:pt>
                <c:pt idx="88">
                  <c:v>0</c:v>
                </c:pt>
                <c:pt idx="89">
                  <c:v>9</c:v>
                </c:pt>
                <c:pt idx="90">
                  <c:v>4</c:v>
                </c:pt>
                <c:pt idx="91">
                  <c:v>5</c:v>
                </c:pt>
              </c:numCache>
            </c:numRef>
          </c:val>
          <c:smooth val="0"/>
          <c:extLst>
            <c:ext xmlns:c16="http://schemas.microsoft.com/office/drawing/2014/chart" uri="{C3380CC4-5D6E-409C-BE32-E72D297353CC}">
              <c16:uniqueId val="{00000005-5421-49C7-84CB-FA690800281A}"/>
            </c:ext>
          </c:extLst>
        </c:ser>
        <c:ser>
          <c:idx val="6"/>
          <c:order val="6"/>
          <c:tx>
            <c:strRef>
              <c:f>Sheet1!$H$1</c:f>
              <c:strCache>
                <c:ptCount val="1"/>
                <c:pt idx="0">
                  <c:v>@theskimm</c:v>
                </c:pt>
              </c:strCache>
            </c:strRef>
          </c:tx>
          <c:spPr>
            <a:ln w="28575" cap="rnd">
              <a:solidFill>
                <a:schemeClr val="accent1">
                  <a:lumMod val="60000"/>
                </a:schemeClr>
              </a:solidFill>
              <a:round/>
            </a:ln>
            <a:effectLst/>
          </c:spPr>
          <c:marker>
            <c:symbol val="none"/>
          </c:marker>
          <c:cat>
            <c:numRef>
              <c:f>Sheet1!$A$2:$A$93</c:f>
              <c:numCache>
                <c:formatCode>m/d/yyyy</c:formatCode>
                <c:ptCount val="92"/>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pt idx="31">
                  <c:v>43252</c:v>
                </c:pt>
                <c:pt idx="32">
                  <c:v>43253</c:v>
                </c:pt>
                <c:pt idx="33">
                  <c:v>43254</c:v>
                </c:pt>
                <c:pt idx="34">
                  <c:v>43255</c:v>
                </c:pt>
                <c:pt idx="35">
                  <c:v>43256</c:v>
                </c:pt>
                <c:pt idx="36">
                  <c:v>43257</c:v>
                </c:pt>
                <c:pt idx="37">
                  <c:v>43258</c:v>
                </c:pt>
                <c:pt idx="38">
                  <c:v>43259</c:v>
                </c:pt>
                <c:pt idx="39">
                  <c:v>43260</c:v>
                </c:pt>
                <c:pt idx="40">
                  <c:v>43261</c:v>
                </c:pt>
                <c:pt idx="41">
                  <c:v>43262</c:v>
                </c:pt>
                <c:pt idx="42">
                  <c:v>43263</c:v>
                </c:pt>
                <c:pt idx="43">
                  <c:v>43264</c:v>
                </c:pt>
                <c:pt idx="44">
                  <c:v>43265</c:v>
                </c:pt>
                <c:pt idx="45">
                  <c:v>43266</c:v>
                </c:pt>
                <c:pt idx="46">
                  <c:v>43267</c:v>
                </c:pt>
                <c:pt idx="47">
                  <c:v>43268</c:v>
                </c:pt>
                <c:pt idx="48">
                  <c:v>43269</c:v>
                </c:pt>
                <c:pt idx="49">
                  <c:v>43270</c:v>
                </c:pt>
                <c:pt idx="50">
                  <c:v>43271</c:v>
                </c:pt>
                <c:pt idx="51">
                  <c:v>43272</c:v>
                </c:pt>
                <c:pt idx="52">
                  <c:v>43273</c:v>
                </c:pt>
                <c:pt idx="53">
                  <c:v>43274</c:v>
                </c:pt>
                <c:pt idx="54">
                  <c:v>43275</c:v>
                </c:pt>
                <c:pt idx="55">
                  <c:v>43276</c:v>
                </c:pt>
                <c:pt idx="56">
                  <c:v>43277</c:v>
                </c:pt>
                <c:pt idx="57">
                  <c:v>43278</c:v>
                </c:pt>
                <c:pt idx="58">
                  <c:v>43279</c:v>
                </c:pt>
                <c:pt idx="59">
                  <c:v>43280</c:v>
                </c:pt>
                <c:pt idx="60">
                  <c:v>43281</c:v>
                </c:pt>
                <c:pt idx="61">
                  <c:v>43282</c:v>
                </c:pt>
                <c:pt idx="62">
                  <c:v>43283</c:v>
                </c:pt>
                <c:pt idx="63">
                  <c:v>43284</c:v>
                </c:pt>
                <c:pt idx="64">
                  <c:v>43285</c:v>
                </c:pt>
                <c:pt idx="65">
                  <c:v>43286</c:v>
                </c:pt>
                <c:pt idx="66">
                  <c:v>43287</c:v>
                </c:pt>
                <c:pt idx="67">
                  <c:v>43288</c:v>
                </c:pt>
                <c:pt idx="68">
                  <c:v>43289</c:v>
                </c:pt>
                <c:pt idx="69">
                  <c:v>43290</c:v>
                </c:pt>
                <c:pt idx="70">
                  <c:v>43291</c:v>
                </c:pt>
                <c:pt idx="71">
                  <c:v>43292</c:v>
                </c:pt>
                <c:pt idx="72">
                  <c:v>43293</c:v>
                </c:pt>
                <c:pt idx="73">
                  <c:v>43294</c:v>
                </c:pt>
                <c:pt idx="74">
                  <c:v>43295</c:v>
                </c:pt>
                <c:pt idx="75">
                  <c:v>43296</c:v>
                </c:pt>
                <c:pt idx="76">
                  <c:v>43297</c:v>
                </c:pt>
                <c:pt idx="77">
                  <c:v>43298</c:v>
                </c:pt>
                <c:pt idx="78">
                  <c:v>43299</c:v>
                </c:pt>
                <c:pt idx="79">
                  <c:v>43300</c:v>
                </c:pt>
                <c:pt idx="80">
                  <c:v>43301</c:v>
                </c:pt>
                <c:pt idx="81">
                  <c:v>43302</c:v>
                </c:pt>
                <c:pt idx="82">
                  <c:v>43303</c:v>
                </c:pt>
                <c:pt idx="83">
                  <c:v>43304</c:v>
                </c:pt>
                <c:pt idx="84">
                  <c:v>43305</c:v>
                </c:pt>
                <c:pt idx="85">
                  <c:v>43306</c:v>
                </c:pt>
                <c:pt idx="86">
                  <c:v>43307</c:v>
                </c:pt>
                <c:pt idx="87">
                  <c:v>43308</c:v>
                </c:pt>
                <c:pt idx="88">
                  <c:v>43309</c:v>
                </c:pt>
                <c:pt idx="89">
                  <c:v>43310</c:v>
                </c:pt>
                <c:pt idx="90">
                  <c:v>43311</c:v>
                </c:pt>
                <c:pt idx="91">
                  <c:v>43312</c:v>
                </c:pt>
              </c:numCache>
            </c:numRef>
          </c:cat>
          <c:val>
            <c:numRef>
              <c:f>Sheet1!$H$2:$H$93</c:f>
              <c:numCache>
                <c:formatCode>General</c:formatCode>
                <c:ptCount val="92"/>
                <c:pt idx="0">
                  <c:v>0</c:v>
                </c:pt>
                <c:pt idx="1">
                  <c:v>0</c:v>
                </c:pt>
                <c:pt idx="2">
                  <c:v>0</c:v>
                </c:pt>
                <c:pt idx="3">
                  <c:v>0</c:v>
                </c:pt>
                <c:pt idx="4">
                  <c:v>0</c:v>
                </c:pt>
                <c:pt idx="5">
                  <c:v>0</c:v>
                </c:pt>
                <c:pt idx="6">
                  <c:v>0</c:v>
                </c:pt>
                <c:pt idx="7">
                  <c:v>1</c:v>
                </c:pt>
                <c:pt idx="8">
                  <c:v>0</c:v>
                </c:pt>
                <c:pt idx="9">
                  <c:v>0</c:v>
                </c:pt>
                <c:pt idx="10">
                  <c:v>0</c:v>
                </c:pt>
                <c:pt idx="11">
                  <c:v>0</c:v>
                </c:pt>
                <c:pt idx="12">
                  <c:v>0</c:v>
                </c:pt>
                <c:pt idx="13">
                  <c:v>0</c:v>
                </c:pt>
                <c:pt idx="14">
                  <c:v>7</c:v>
                </c:pt>
                <c:pt idx="15">
                  <c:v>1</c:v>
                </c:pt>
                <c:pt idx="16">
                  <c:v>0</c:v>
                </c:pt>
                <c:pt idx="17">
                  <c:v>0</c:v>
                </c:pt>
                <c:pt idx="18">
                  <c:v>1</c:v>
                </c:pt>
                <c:pt idx="19">
                  <c:v>0</c:v>
                </c:pt>
                <c:pt idx="20">
                  <c:v>0</c:v>
                </c:pt>
                <c:pt idx="21">
                  <c:v>0</c:v>
                </c:pt>
                <c:pt idx="22">
                  <c:v>0</c:v>
                </c:pt>
                <c:pt idx="23">
                  <c:v>0</c:v>
                </c:pt>
                <c:pt idx="24">
                  <c:v>0</c:v>
                </c:pt>
                <c:pt idx="25">
                  <c:v>0</c:v>
                </c:pt>
                <c:pt idx="26">
                  <c:v>0</c:v>
                </c:pt>
                <c:pt idx="27">
                  <c:v>1</c:v>
                </c:pt>
                <c:pt idx="28">
                  <c:v>0</c:v>
                </c:pt>
                <c:pt idx="29">
                  <c:v>0</c:v>
                </c:pt>
                <c:pt idx="30">
                  <c:v>0</c:v>
                </c:pt>
                <c:pt idx="31">
                  <c:v>0</c:v>
                </c:pt>
                <c:pt idx="32">
                  <c:v>0</c:v>
                </c:pt>
                <c:pt idx="33">
                  <c:v>0</c:v>
                </c:pt>
                <c:pt idx="34">
                  <c:v>0</c:v>
                </c:pt>
                <c:pt idx="35">
                  <c:v>0</c:v>
                </c:pt>
                <c:pt idx="36">
                  <c:v>0</c:v>
                </c:pt>
                <c:pt idx="37">
                  <c:v>0</c:v>
                </c:pt>
                <c:pt idx="38">
                  <c:v>0</c:v>
                </c:pt>
                <c:pt idx="39">
                  <c:v>0</c:v>
                </c:pt>
                <c:pt idx="40">
                  <c:v>0</c:v>
                </c:pt>
                <c:pt idx="41">
                  <c:v>1</c:v>
                </c:pt>
                <c:pt idx="42">
                  <c:v>0</c:v>
                </c:pt>
                <c:pt idx="43">
                  <c:v>0</c:v>
                </c:pt>
                <c:pt idx="44">
                  <c:v>1</c:v>
                </c:pt>
                <c:pt idx="45">
                  <c:v>2</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1</c:v>
                </c:pt>
                <c:pt idx="64">
                  <c:v>0</c:v>
                </c:pt>
                <c:pt idx="65">
                  <c:v>2</c:v>
                </c:pt>
                <c:pt idx="66">
                  <c:v>0</c:v>
                </c:pt>
                <c:pt idx="67">
                  <c:v>0</c:v>
                </c:pt>
                <c:pt idx="68">
                  <c:v>0</c:v>
                </c:pt>
                <c:pt idx="69">
                  <c:v>0</c:v>
                </c:pt>
                <c:pt idx="70">
                  <c:v>0</c:v>
                </c:pt>
                <c:pt idx="71">
                  <c:v>0</c:v>
                </c:pt>
                <c:pt idx="72">
                  <c:v>0</c:v>
                </c:pt>
                <c:pt idx="73">
                  <c:v>0</c:v>
                </c:pt>
                <c:pt idx="74">
                  <c:v>0</c:v>
                </c:pt>
                <c:pt idx="75">
                  <c:v>0</c:v>
                </c:pt>
                <c:pt idx="76">
                  <c:v>0</c:v>
                </c:pt>
                <c:pt idx="77">
                  <c:v>0</c:v>
                </c:pt>
                <c:pt idx="78">
                  <c:v>0</c:v>
                </c:pt>
                <c:pt idx="79">
                  <c:v>16</c:v>
                </c:pt>
                <c:pt idx="80">
                  <c:v>1</c:v>
                </c:pt>
                <c:pt idx="81">
                  <c:v>0</c:v>
                </c:pt>
                <c:pt idx="82">
                  <c:v>0</c:v>
                </c:pt>
                <c:pt idx="83">
                  <c:v>0</c:v>
                </c:pt>
                <c:pt idx="84">
                  <c:v>0</c:v>
                </c:pt>
                <c:pt idx="85">
                  <c:v>0</c:v>
                </c:pt>
                <c:pt idx="86">
                  <c:v>1</c:v>
                </c:pt>
                <c:pt idx="87">
                  <c:v>0</c:v>
                </c:pt>
                <c:pt idx="88">
                  <c:v>0</c:v>
                </c:pt>
                <c:pt idx="89">
                  <c:v>0</c:v>
                </c:pt>
                <c:pt idx="90">
                  <c:v>0</c:v>
                </c:pt>
                <c:pt idx="91">
                  <c:v>0</c:v>
                </c:pt>
              </c:numCache>
            </c:numRef>
          </c:val>
          <c:smooth val="0"/>
          <c:extLst>
            <c:ext xmlns:c16="http://schemas.microsoft.com/office/drawing/2014/chart" uri="{C3380CC4-5D6E-409C-BE32-E72D297353CC}">
              <c16:uniqueId val="{00000006-5421-49C7-84CB-FA690800281A}"/>
            </c:ext>
          </c:extLst>
        </c:ser>
        <c:ser>
          <c:idx val="7"/>
          <c:order val="7"/>
          <c:tx>
            <c:strRef>
              <c:f>Sheet1!$I$1</c:f>
              <c:strCache>
                <c:ptCount val="1"/>
                <c:pt idx="0">
                  <c:v>@MorningBrew</c:v>
                </c:pt>
              </c:strCache>
            </c:strRef>
          </c:tx>
          <c:spPr>
            <a:ln w="28575" cap="rnd">
              <a:solidFill>
                <a:schemeClr val="accent2">
                  <a:lumMod val="60000"/>
                </a:schemeClr>
              </a:solidFill>
              <a:round/>
            </a:ln>
            <a:effectLst/>
          </c:spPr>
          <c:marker>
            <c:symbol val="none"/>
          </c:marker>
          <c:cat>
            <c:numRef>
              <c:f>Sheet1!$A$2:$A$93</c:f>
              <c:numCache>
                <c:formatCode>m/d/yyyy</c:formatCode>
                <c:ptCount val="92"/>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pt idx="31">
                  <c:v>43252</c:v>
                </c:pt>
                <c:pt idx="32">
                  <c:v>43253</c:v>
                </c:pt>
                <c:pt idx="33">
                  <c:v>43254</c:v>
                </c:pt>
                <c:pt idx="34">
                  <c:v>43255</c:v>
                </c:pt>
                <c:pt idx="35">
                  <c:v>43256</c:v>
                </c:pt>
                <c:pt idx="36">
                  <c:v>43257</c:v>
                </c:pt>
                <c:pt idx="37">
                  <c:v>43258</c:v>
                </c:pt>
                <c:pt idx="38">
                  <c:v>43259</c:v>
                </c:pt>
                <c:pt idx="39">
                  <c:v>43260</c:v>
                </c:pt>
                <c:pt idx="40">
                  <c:v>43261</c:v>
                </c:pt>
                <c:pt idx="41">
                  <c:v>43262</c:v>
                </c:pt>
                <c:pt idx="42">
                  <c:v>43263</c:v>
                </c:pt>
                <c:pt idx="43">
                  <c:v>43264</c:v>
                </c:pt>
                <c:pt idx="44">
                  <c:v>43265</c:v>
                </c:pt>
                <c:pt idx="45">
                  <c:v>43266</c:v>
                </c:pt>
                <c:pt idx="46">
                  <c:v>43267</c:v>
                </c:pt>
                <c:pt idx="47">
                  <c:v>43268</c:v>
                </c:pt>
                <c:pt idx="48">
                  <c:v>43269</c:v>
                </c:pt>
                <c:pt idx="49">
                  <c:v>43270</c:v>
                </c:pt>
                <c:pt idx="50">
                  <c:v>43271</c:v>
                </c:pt>
                <c:pt idx="51">
                  <c:v>43272</c:v>
                </c:pt>
                <c:pt idx="52">
                  <c:v>43273</c:v>
                </c:pt>
                <c:pt idx="53">
                  <c:v>43274</c:v>
                </c:pt>
                <c:pt idx="54">
                  <c:v>43275</c:v>
                </c:pt>
                <c:pt idx="55">
                  <c:v>43276</c:v>
                </c:pt>
                <c:pt idx="56">
                  <c:v>43277</c:v>
                </c:pt>
                <c:pt idx="57">
                  <c:v>43278</c:v>
                </c:pt>
                <c:pt idx="58">
                  <c:v>43279</c:v>
                </c:pt>
                <c:pt idx="59">
                  <c:v>43280</c:v>
                </c:pt>
                <c:pt idx="60">
                  <c:v>43281</c:v>
                </c:pt>
                <c:pt idx="61">
                  <c:v>43282</c:v>
                </c:pt>
                <c:pt idx="62">
                  <c:v>43283</c:v>
                </c:pt>
                <c:pt idx="63">
                  <c:v>43284</c:v>
                </c:pt>
                <c:pt idx="64">
                  <c:v>43285</c:v>
                </c:pt>
                <c:pt idx="65">
                  <c:v>43286</c:v>
                </c:pt>
                <c:pt idx="66">
                  <c:v>43287</c:v>
                </c:pt>
                <c:pt idx="67">
                  <c:v>43288</c:v>
                </c:pt>
                <c:pt idx="68">
                  <c:v>43289</c:v>
                </c:pt>
                <c:pt idx="69">
                  <c:v>43290</c:v>
                </c:pt>
                <c:pt idx="70">
                  <c:v>43291</c:v>
                </c:pt>
                <c:pt idx="71">
                  <c:v>43292</c:v>
                </c:pt>
                <c:pt idx="72">
                  <c:v>43293</c:v>
                </c:pt>
                <c:pt idx="73">
                  <c:v>43294</c:v>
                </c:pt>
                <c:pt idx="74">
                  <c:v>43295</c:v>
                </c:pt>
                <c:pt idx="75">
                  <c:v>43296</c:v>
                </c:pt>
                <c:pt idx="76">
                  <c:v>43297</c:v>
                </c:pt>
                <c:pt idx="77">
                  <c:v>43298</c:v>
                </c:pt>
                <c:pt idx="78">
                  <c:v>43299</c:v>
                </c:pt>
                <c:pt idx="79">
                  <c:v>43300</c:v>
                </c:pt>
                <c:pt idx="80">
                  <c:v>43301</c:v>
                </c:pt>
                <c:pt idx="81">
                  <c:v>43302</c:v>
                </c:pt>
                <c:pt idx="82">
                  <c:v>43303</c:v>
                </c:pt>
                <c:pt idx="83">
                  <c:v>43304</c:v>
                </c:pt>
                <c:pt idx="84">
                  <c:v>43305</c:v>
                </c:pt>
                <c:pt idx="85">
                  <c:v>43306</c:v>
                </c:pt>
                <c:pt idx="86">
                  <c:v>43307</c:v>
                </c:pt>
                <c:pt idx="87">
                  <c:v>43308</c:v>
                </c:pt>
                <c:pt idx="88">
                  <c:v>43309</c:v>
                </c:pt>
                <c:pt idx="89">
                  <c:v>43310</c:v>
                </c:pt>
                <c:pt idx="90">
                  <c:v>43311</c:v>
                </c:pt>
                <c:pt idx="91">
                  <c:v>43312</c:v>
                </c:pt>
              </c:numCache>
            </c:numRef>
          </c:cat>
          <c:val>
            <c:numRef>
              <c:f>Sheet1!$I$2:$I$93</c:f>
              <c:numCache>
                <c:formatCode>General</c:formatCode>
                <c:ptCount val="92"/>
                <c:pt idx="0">
                  <c:v>0</c:v>
                </c:pt>
                <c:pt idx="1">
                  <c:v>0</c:v>
                </c:pt>
                <c:pt idx="2">
                  <c:v>0</c:v>
                </c:pt>
                <c:pt idx="3">
                  <c:v>0</c:v>
                </c:pt>
                <c:pt idx="4">
                  <c:v>0</c:v>
                </c:pt>
                <c:pt idx="5">
                  <c:v>0</c:v>
                </c:pt>
                <c:pt idx="6">
                  <c:v>1</c:v>
                </c:pt>
                <c:pt idx="7">
                  <c:v>0</c:v>
                </c:pt>
                <c:pt idx="8">
                  <c:v>0</c:v>
                </c:pt>
                <c:pt idx="9">
                  <c:v>1</c:v>
                </c:pt>
                <c:pt idx="10">
                  <c:v>0</c:v>
                </c:pt>
                <c:pt idx="11">
                  <c:v>0</c:v>
                </c:pt>
                <c:pt idx="12">
                  <c:v>0</c:v>
                </c:pt>
                <c:pt idx="13">
                  <c:v>0</c:v>
                </c:pt>
                <c:pt idx="14">
                  <c:v>0</c:v>
                </c:pt>
                <c:pt idx="15">
                  <c:v>0</c:v>
                </c:pt>
                <c:pt idx="16">
                  <c:v>0</c:v>
                </c:pt>
                <c:pt idx="17">
                  <c:v>0</c:v>
                </c:pt>
                <c:pt idx="18">
                  <c:v>0</c:v>
                </c:pt>
                <c:pt idx="19">
                  <c:v>0</c:v>
                </c:pt>
                <c:pt idx="20">
                  <c:v>0</c:v>
                </c:pt>
                <c:pt idx="21">
                  <c:v>0</c:v>
                </c:pt>
                <c:pt idx="22">
                  <c:v>0</c:v>
                </c:pt>
                <c:pt idx="23">
                  <c:v>1</c:v>
                </c:pt>
                <c:pt idx="24">
                  <c:v>0</c:v>
                </c:pt>
                <c:pt idx="25">
                  <c:v>0</c:v>
                </c:pt>
                <c:pt idx="26">
                  <c:v>0</c:v>
                </c:pt>
                <c:pt idx="27">
                  <c:v>0</c:v>
                </c:pt>
                <c:pt idx="28">
                  <c:v>0</c:v>
                </c:pt>
                <c:pt idx="29">
                  <c:v>0</c:v>
                </c:pt>
                <c:pt idx="30">
                  <c:v>0</c:v>
                </c:pt>
                <c:pt idx="31">
                  <c:v>0</c:v>
                </c:pt>
                <c:pt idx="32">
                  <c:v>0</c:v>
                </c:pt>
                <c:pt idx="33">
                  <c:v>0</c:v>
                </c:pt>
                <c:pt idx="34">
                  <c:v>1</c:v>
                </c:pt>
                <c:pt idx="35">
                  <c:v>0</c:v>
                </c:pt>
                <c:pt idx="36">
                  <c:v>0</c:v>
                </c:pt>
                <c:pt idx="37">
                  <c:v>1</c:v>
                </c:pt>
                <c:pt idx="38">
                  <c:v>0</c:v>
                </c:pt>
                <c:pt idx="39">
                  <c:v>0</c:v>
                </c:pt>
                <c:pt idx="40">
                  <c:v>0</c:v>
                </c:pt>
                <c:pt idx="41">
                  <c:v>0</c:v>
                </c:pt>
                <c:pt idx="42">
                  <c:v>0</c:v>
                </c:pt>
                <c:pt idx="43">
                  <c:v>1</c:v>
                </c:pt>
                <c:pt idx="44">
                  <c:v>0</c:v>
                </c:pt>
                <c:pt idx="45">
                  <c:v>0</c:v>
                </c:pt>
                <c:pt idx="46">
                  <c:v>0</c:v>
                </c:pt>
                <c:pt idx="47">
                  <c:v>0</c:v>
                </c:pt>
                <c:pt idx="48">
                  <c:v>0</c:v>
                </c:pt>
                <c:pt idx="49">
                  <c:v>0</c:v>
                </c:pt>
                <c:pt idx="50">
                  <c:v>1</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5</c:v>
                </c:pt>
                <c:pt idx="74">
                  <c:v>0</c:v>
                </c:pt>
                <c:pt idx="75">
                  <c:v>0</c:v>
                </c:pt>
                <c:pt idx="76">
                  <c:v>0</c:v>
                </c:pt>
                <c:pt idx="77">
                  <c:v>2</c:v>
                </c:pt>
                <c:pt idx="78">
                  <c:v>0</c:v>
                </c:pt>
                <c:pt idx="79">
                  <c:v>0</c:v>
                </c:pt>
                <c:pt idx="80">
                  <c:v>0</c:v>
                </c:pt>
                <c:pt idx="81">
                  <c:v>0</c:v>
                </c:pt>
                <c:pt idx="82">
                  <c:v>0</c:v>
                </c:pt>
                <c:pt idx="83">
                  <c:v>0</c:v>
                </c:pt>
                <c:pt idx="84">
                  <c:v>0</c:v>
                </c:pt>
                <c:pt idx="85">
                  <c:v>0</c:v>
                </c:pt>
                <c:pt idx="86">
                  <c:v>0</c:v>
                </c:pt>
                <c:pt idx="87">
                  <c:v>0</c:v>
                </c:pt>
                <c:pt idx="88">
                  <c:v>0</c:v>
                </c:pt>
                <c:pt idx="89">
                  <c:v>0</c:v>
                </c:pt>
                <c:pt idx="90">
                  <c:v>0</c:v>
                </c:pt>
                <c:pt idx="91">
                  <c:v>1</c:v>
                </c:pt>
              </c:numCache>
            </c:numRef>
          </c:val>
          <c:smooth val="0"/>
          <c:extLst>
            <c:ext xmlns:c16="http://schemas.microsoft.com/office/drawing/2014/chart" uri="{C3380CC4-5D6E-409C-BE32-E72D297353CC}">
              <c16:uniqueId val="{00000007-5421-49C7-84CB-FA690800281A}"/>
            </c:ext>
          </c:extLst>
        </c:ser>
        <c:dLbls>
          <c:showLegendKey val="0"/>
          <c:showVal val="0"/>
          <c:showCatName val="0"/>
          <c:showSerName val="0"/>
          <c:showPercent val="0"/>
          <c:showBubbleSize val="0"/>
        </c:dLbls>
        <c:smooth val="0"/>
        <c:axId val="431520816"/>
        <c:axId val="431523112"/>
      </c:lineChart>
      <c:dateAx>
        <c:axId val="4315208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1523112"/>
        <c:crosses val="autoZero"/>
        <c:auto val="1"/>
        <c:lblOffset val="100"/>
        <c:baseTimeUnit val="days"/>
      </c:dateAx>
      <c:valAx>
        <c:axId val="4315231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15208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dPt>
            <c:idx val="4"/>
            <c:bubble3D val="0"/>
            <c:spPr>
              <a:solidFill>
                <a:schemeClr val="accent5"/>
              </a:solidFill>
              <a:ln w="19050">
                <a:solidFill>
                  <a:schemeClr val="lt1"/>
                </a:solidFill>
              </a:ln>
              <a:effectLst/>
            </c:spPr>
          </c:dPt>
          <c:dPt>
            <c:idx val="5"/>
            <c:bubble3D val="0"/>
            <c:spPr>
              <a:solidFill>
                <a:schemeClr val="accent6"/>
              </a:solidFill>
              <a:ln w="19050">
                <a:solidFill>
                  <a:schemeClr val="lt1"/>
                </a:solidFill>
              </a:ln>
              <a:effectLst/>
            </c:spPr>
          </c:dPt>
          <c:dPt>
            <c:idx val="6"/>
            <c:bubble3D val="0"/>
            <c:spPr>
              <a:solidFill>
                <a:schemeClr val="accent1">
                  <a:lumMod val="60000"/>
                </a:schemeClr>
              </a:solidFill>
              <a:ln w="19050">
                <a:solidFill>
                  <a:schemeClr val="lt1"/>
                </a:solidFill>
              </a:ln>
              <a:effectLst/>
            </c:spPr>
          </c:dPt>
          <c:dPt>
            <c:idx val="7"/>
            <c:bubble3D val="0"/>
            <c:spPr>
              <a:solidFill>
                <a:schemeClr val="accent2">
                  <a:lumMod val="60000"/>
                </a:schemeClr>
              </a:solidFill>
              <a:ln w="19050">
                <a:solidFill>
                  <a:schemeClr val="lt1"/>
                </a:solidFill>
              </a:ln>
              <a:effectLst/>
            </c:spPr>
          </c:dPt>
          <c:cat>
            <c:strRef>
              <c:f>Sheet1!$A$1:$H$1</c:f>
              <c:strCache>
                <c:ptCount val="8"/>
                <c:pt idx="0">
                  <c:v>@nytimes</c:v>
                </c:pt>
                <c:pt idx="1">
                  <c:v>@CNN</c:v>
                </c:pt>
                <c:pt idx="2">
                  <c:v>@googlenews</c:v>
                </c:pt>
                <c:pt idx="3">
                  <c:v>@YahooNews</c:v>
                </c:pt>
                <c:pt idx="4">
                  <c:v>@FoxNews</c:v>
                </c:pt>
                <c:pt idx="5">
                  <c:v>@NPR</c:v>
                </c:pt>
                <c:pt idx="6">
                  <c:v>@theskimm</c:v>
                </c:pt>
                <c:pt idx="7">
                  <c:v>@MorningBrew</c:v>
                </c:pt>
              </c:strCache>
            </c:strRef>
          </c:cat>
          <c:val>
            <c:numRef>
              <c:f>Sheet1!$A$2:$H$2</c:f>
              <c:numCache>
                <c:formatCode>General</c:formatCode>
                <c:ptCount val="8"/>
                <c:pt idx="0">
                  <c:v>41646995</c:v>
                </c:pt>
                <c:pt idx="1">
                  <c:v>40037965</c:v>
                </c:pt>
                <c:pt idx="2">
                  <c:v>222830</c:v>
                </c:pt>
                <c:pt idx="3">
                  <c:v>1105342</c:v>
                </c:pt>
                <c:pt idx="4">
                  <c:v>17809370</c:v>
                </c:pt>
                <c:pt idx="5">
                  <c:v>7506512</c:v>
                </c:pt>
                <c:pt idx="6">
                  <c:v>244953</c:v>
                </c:pt>
                <c:pt idx="7">
                  <c:v>6334</c:v>
                </c:pt>
              </c:numCache>
            </c:numRef>
          </c:val>
          <c:extLst>
            <c:ext xmlns:c16="http://schemas.microsoft.com/office/drawing/2014/chart" uri="{C3380CC4-5D6E-409C-BE32-E72D297353CC}">
              <c16:uniqueId val="{00000000-42BF-46D7-9C36-D221F46178C7}"/>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Facebook</c:v>
                </c:pt>
              </c:strCache>
            </c:strRef>
          </c:tx>
          <c:spPr>
            <a:ln w="28575" cap="rnd">
              <a:solidFill>
                <a:schemeClr val="accent1"/>
              </a:solidFill>
              <a:round/>
            </a:ln>
            <a:effectLst/>
          </c:spPr>
          <c:marker>
            <c:symbol val="none"/>
          </c:marker>
          <c:cat>
            <c:numRef>
              <c:f>Sheet1!$A$2:$A$93</c:f>
              <c:numCache>
                <c:formatCode>m/d/yyyy</c:formatCode>
                <c:ptCount val="92"/>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pt idx="31">
                  <c:v>43252</c:v>
                </c:pt>
                <c:pt idx="32">
                  <c:v>43253</c:v>
                </c:pt>
                <c:pt idx="33">
                  <c:v>43254</c:v>
                </c:pt>
                <c:pt idx="34">
                  <c:v>43255</c:v>
                </c:pt>
                <c:pt idx="35">
                  <c:v>43256</c:v>
                </c:pt>
                <c:pt idx="36">
                  <c:v>43257</c:v>
                </c:pt>
                <c:pt idx="37">
                  <c:v>43258</c:v>
                </c:pt>
                <c:pt idx="38">
                  <c:v>43259</c:v>
                </c:pt>
                <c:pt idx="39">
                  <c:v>43260</c:v>
                </c:pt>
                <c:pt idx="40">
                  <c:v>43261</c:v>
                </c:pt>
                <c:pt idx="41">
                  <c:v>43262</c:v>
                </c:pt>
                <c:pt idx="42">
                  <c:v>43263</c:v>
                </c:pt>
                <c:pt idx="43">
                  <c:v>43264</c:v>
                </c:pt>
                <c:pt idx="44">
                  <c:v>43265</c:v>
                </c:pt>
                <c:pt idx="45">
                  <c:v>43266</c:v>
                </c:pt>
                <c:pt idx="46">
                  <c:v>43267</c:v>
                </c:pt>
                <c:pt idx="47">
                  <c:v>43268</c:v>
                </c:pt>
                <c:pt idx="48">
                  <c:v>43269</c:v>
                </c:pt>
                <c:pt idx="49">
                  <c:v>43270</c:v>
                </c:pt>
                <c:pt idx="50">
                  <c:v>43271</c:v>
                </c:pt>
                <c:pt idx="51">
                  <c:v>43272</c:v>
                </c:pt>
                <c:pt idx="52">
                  <c:v>43273</c:v>
                </c:pt>
                <c:pt idx="53">
                  <c:v>43274</c:v>
                </c:pt>
                <c:pt idx="54">
                  <c:v>43275</c:v>
                </c:pt>
                <c:pt idx="55">
                  <c:v>43276</c:v>
                </c:pt>
                <c:pt idx="56">
                  <c:v>43277</c:v>
                </c:pt>
                <c:pt idx="57">
                  <c:v>43278</c:v>
                </c:pt>
                <c:pt idx="58">
                  <c:v>43279</c:v>
                </c:pt>
                <c:pt idx="59">
                  <c:v>43280</c:v>
                </c:pt>
                <c:pt idx="60">
                  <c:v>43281</c:v>
                </c:pt>
                <c:pt idx="61">
                  <c:v>43282</c:v>
                </c:pt>
                <c:pt idx="62">
                  <c:v>43283</c:v>
                </c:pt>
                <c:pt idx="63">
                  <c:v>43284</c:v>
                </c:pt>
                <c:pt idx="64">
                  <c:v>43285</c:v>
                </c:pt>
                <c:pt idx="65">
                  <c:v>43286</c:v>
                </c:pt>
                <c:pt idx="66">
                  <c:v>43287</c:v>
                </c:pt>
                <c:pt idx="67">
                  <c:v>43288</c:v>
                </c:pt>
                <c:pt idx="68">
                  <c:v>43289</c:v>
                </c:pt>
                <c:pt idx="69">
                  <c:v>43290</c:v>
                </c:pt>
                <c:pt idx="70">
                  <c:v>43291</c:v>
                </c:pt>
                <c:pt idx="71">
                  <c:v>43292</c:v>
                </c:pt>
                <c:pt idx="72">
                  <c:v>43293</c:v>
                </c:pt>
                <c:pt idx="73">
                  <c:v>43294</c:v>
                </c:pt>
                <c:pt idx="74">
                  <c:v>43295</c:v>
                </c:pt>
                <c:pt idx="75">
                  <c:v>43296</c:v>
                </c:pt>
                <c:pt idx="76">
                  <c:v>43297</c:v>
                </c:pt>
                <c:pt idx="77">
                  <c:v>43298</c:v>
                </c:pt>
                <c:pt idx="78">
                  <c:v>43299</c:v>
                </c:pt>
                <c:pt idx="79">
                  <c:v>43300</c:v>
                </c:pt>
                <c:pt idx="80">
                  <c:v>43301</c:v>
                </c:pt>
                <c:pt idx="81">
                  <c:v>43302</c:v>
                </c:pt>
                <c:pt idx="82">
                  <c:v>43303</c:v>
                </c:pt>
                <c:pt idx="83">
                  <c:v>43304</c:v>
                </c:pt>
                <c:pt idx="84">
                  <c:v>43305</c:v>
                </c:pt>
                <c:pt idx="85">
                  <c:v>43306</c:v>
                </c:pt>
                <c:pt idx="86">
                  <c:v>43307</c:v>
                </c:pt>
                <c:pt idx="87">
                  <c:v>43308</c:v>
                </c:pt>
                <c:pt idx="88">
                  <c:v>43309</c:v>
                </c:pt>
                <c:pt idx="89">
                  <c:v>43310</c:v>
                </c:pt>
                <c:pt idx="90">
                  <c:v>43311</c:v>
                </c:pt>
                <c:pt idx="91">
                  <c:v>43312</c:v>
                </c:pt>
              </c:numCache>
            </c:numRef>
          </c:cat>
          <c:val>
            <c:numRef>
              <c:f>Sheet1!$B$2:$B$93</c:f>
              <c:numCache>
                <c:formatCode>General</c:formatCode>
                <c:ptCount val="92"/>
                <c:pt idx="0">
                  <c:v>335</c:v>
                </c:pt>
                <c:pt idx="1">
                  <c:v>334</c:v>
                </c:pt>
                <c:pt idx="2">
                  <c:v>341</c:v>
                </c:pt>
                <c:pt idx="3">
                  <c:v>325</c:v>
                </c:pt>
                <c:pt idx="4">
                  <c:v>257</c:v>
                </c:pt>
                <c:pt idx="5">
                  <c:v>200</c:v>
                </c:pt>
                <c:pt idx="6">
                  <c:v>279</c:v>
                </c:pt>
                <c:pt idx="7">
                  <c:v>331</c:v>
                </c:pt>
                <c:pt idx="8">
                  <c:v>342</c:v>
                </c:pt>
                <c:pt idx="9">
                  <c:v>358</c:v>
                </c:pt>
                <c:pt idx="10">
                  <c:v>332</c:v>
                </c:pt>
                <c:pt idx="11">
                  <c:v>238</c:v>
                </c:pt>
                <c:pt idx="12">
                  <c:v>222</c:v>
                </c:pt>
                <c:pt idx="13">
                  <c:v>244</c:v>
                </c:pt>
                <c:pt idx="14">
                  <c:v>313</c:v>
                </c:pt>
                <c:pt idx="15">
                  <c:v>345</c:v>
                </c:pt>
                <c:pt idx="16">
                  <c:v>341</c:v>
                </c:pt>
                <c:pt idx="17">
                  <c:v>332</c:v>
                </c:pt>
                <c:pt idx="18">
                  <c:v>298</c:v>
                </c:pt>
                <c:pt idx="19">
                  <c:v>214</c:v>
                </c:pt>
                <c:pt idx="20">
                  <c:v>296</c:v>
                </c:pt>
                <c:pt idx="21">
                  <c:v>343</c:v>
                </c:pt>
                <c:pt idx="22">
                  <c:v>346</c:v>
                </c:pt>
                <c:pt idx="23">
                  <c:v>346</c:v>
                </c:pt>
                <c:pt idx="24">
                  <c:v>280</c:v>
                </c:pt>
                <c:pt idx="25">
                  <c:v>243</c:v>
                </c:pt>
                <c:pt idx="26">
                  <c:v>215</c:v>
                </c:pt>
                <c:pt idx="27">
                  <c:v>179</c:v>
                </c:pt>
                <c:pt idx="28">
                  <c:v>279</c:v>
                </c:pt>
                <c:pt idx="29">
                  <c:v>303</c:v>
                </c:pt>
                <c:pt idx="30">
                  <c:v>329</c:v>
                </c:pt>
                <c:pt idx="31">
                  <c:v>307</c:v>
                </c:pt>
                <c:pt idx="32">
                  <c:v>227</c:v>
                </c:pt>
                <c:pt idx="33">
                  <c:v>208</c:v>
                </c:pt>
                <c:pt idx="34">
                  <c:v>274</c:v>
                </c:pt>
                <c:pt idx="35">
                  <c:v>314</c:v>
                </c:pt>
                <c:pt idx="36">
                  <c:v>359</c:v>
                </c:pt>
                <c:pt idx="37">
                  <c:v>338</c:v>
                </c:pt>
                <c:pt idx="38">
                  <c:v>321</c:v>
                </c:pt>
                <c:pt idx="39">
                  <c:v>249</c:v>
                </c:pt>
                <c:pt idx="40">
                  <c:v>212</c:v>
                </c:pt>
                <c:pt idx="41">
                  <c:v>299</c:v>
                </c:pt>
                <c:pt idx="42">
                  <c:v>343</c:v>
                </c:pt>
                <c:pt idx="43">
                  <c:v>338</c:v>
                </c:pt>
                <c:pt idx="44">
                  <c:v>331</c:v>
                </c:pt>
                <c:pt idx="45">
                  <c:v>328</c:v>
                </c:pt>
                <c:pt idx="46">
                  <c:v>246</c:v>
                </c:pt>
                <c:pt idx="47">
                  <c:v>210</c:v>
                </c:pt>
                <c:pt idx="48">
                  <c:v>277</c:v>
                </c:pt>
                <c:pt idx="49">
                  <c:v>320</c:v>
                </c:pt>
                <c:pt idx="50">
                  <c:v>348</c:v>
                </c:pt>
                <c:pt idx="51">
                  <c:v>324</c:v>
                </c:pt>
                <c:pt idx="52">
                  <c:v>307</c:v>
                </c:pt>
                <c:pt idx="53">
                  <c:v>246</c:v>
                </c:pt>
                <c:pt idx="54">
                  <c:v>223</c:v>
                </c:pt>
                <c:pt idx="55">
                  <c:v>292</c:v>
                </c:pt>
                <c:pt idx="56">
                  <c:v>299</c:v>
                </c:pt>
                <c:pt idx="57">
                  <c:v>313</c:v>
                </c:pt>
                <c:pt idx="58">
                  <c:v>346</c:v>
                </c:pt>
                <c:pt idx="59">
                  <c:v>280</c:v>
                </c:pt>
                <c:pt idx="60">
                  <c:v>256</c:v>
                </c:pt>
                <c:pt idx="61">
                  <c:v>192</c:v>
                </c:pt>
                <c:pt idx="62">
                  <c:v>283</c:v>
                </c:pt>
                <c:pt idx="63">
                  <c:v>292</c:v>
                </c:pt>
                <c:pt idx="64">
                  <c:v>253</c:v>
                </c:pt>
                <c:pt idx="65">
                  <c:v>248</c:v>
                </c:pt>
                <c:pt idx="66">
                  <c:v>288</c:v>
                </c:pt>
                <c:pt idx="67">
                  <c:v>215</c:v>
                </c:pt>
                <c:pt idx="68">
                  <c:v>205</c:v>
                </c:pt>
                <c:pt idx="69">
                  <c:v>255</c:v>
                </c:pt>
                <c:pt idx="70">
                  <c:v>335</c:v>
                </c:pt>
                <c:pt idx="71">
                  <c:v>303</c:v>
                </c:pt>
                <c:pt idx="72">
                  <c:v>340</c:v>
                </c:pt>
                <c:pt idx="73">
                  <c:v>318</c:v>
                </c:pt>
                <c:pt idx="74">
                  <c:v>234</c:v>
                </c:pt>
                <c:pt idx="75">
                  <c:v>199</c:v>
                </c:pt>
                <c:pt idx="76">
                  <c:v>251</c:v>
                </c:pt>
                <c:pt idx="77">
                  <c:v>284</c:v>
                </c:pt>
                <c:pt idx="78">
                  <c:v>302</c:v>
                </c:pt>
                <c:pt idx="79">
                  <c:v>288</c:v>
                </c:pt>
                <c:pt idx="80">
                  <c:v>267</c:v>
                </c:pt>
                <c:pt idx="81">
                  <c:v>223</c:v>
                </c:pt>
                <c:pt idx="82">
                  <c:v>205</c:v>
                </c:pt>
                <c:pt idx="83">
                  <c:v>283</c:v>
                </c:pt>
                <c:pt idx="84">
                  <c:v>333</c:v>
                </c:pt>
                <c:pt idx="85">
                  <c:v>333</c:v>
                </c:pt>
                <c:pt idx="86">
                  <c:v>312</c:v>
                </c:pt>
                <c:pt idx="87">
                  <c:v>309</c:v>
                </c:pt>
                <c:pt idx="88">
                  <c:v>240</c:v>
                </c:pt>
                <c:pt idx="89">
                  <c:v>186</c:v>
                </c:pt>
                <c:pt idx="90">
                  <c:v>248</c:v>
                </c:pt>
                <c:pt idx="91">
                  <c:v>311</c:v>
                </c:pt>
              </c:numCache>
            </c:numRef>
          </c:val>
          <c:smooth val="0"/>
          <c:extLst>
            <c:ext xmlns:c16="http://schemas.microsoft.com/office/drawing/2014/chart" uri="{C3380CC4-5D6E-409C-BE32-E72D297353CC}">
              <c16:uniqueId val="{00000000-5F8A-408B-9CF3-5BFF348B02C3}"/>
            </c:ext>
          </c:extLst>
        </c:ser>
        <c:ser>
          <c:idx val="1"/>
          <c:order val="1"/>
          <c:tx>
            <c:strRef>
              <c:f>Sheet1!$C$1</c:f>
              <c:strCache>
                <c:ptCount val="1"/>
                <c:pt idx="0">
                  <c:v>Twitter</c:v>
                </c:pt>
              </c:strCache>
            </c:strRef>
          </c:tx>
          <c:spPr>
            <a:ln w="28575" cap="rnd">
              <a:solidFill>
                <a:schemeClr val="accent2"/>
              </a:solidFill>
              <a:round/>
            </a:ln>
            <a:effectLst/>
          </c:spPr>
          <c:marker>
            <c:symbol val="none"/>
          </c:marker>
          <c:cat>
            <c:numRef>
              <c:f>Sheet1!$A$2:$A$93</c:f>
              <c:numCache>
                <c:formatCode>m/d/yyyy</c:formatCode>
                <c:ptCount val="92"/>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pt idx="31">
                  <c:v>43252</c:v>
                </c:pt>
                <c:pt idx="32">
                  <c:v>43253</c:v>
                </c:pt>
                <c:pt idx="33">
                  <c:v>43254</c:v>
                </c:pt>
                <c:pt idx="34">
                  <c:v>43255</c:v>
                </c:pt>
                <c:pt idx="35">
                  <c:v>43256</c:v>
                </c:pt>
                <c:pt idx="36">
                  <c:v>43257</c:v>
                </c:pt>
                <c:pt idx="37">
                  <c:v>43258</c:v>
                </c:pt>
                <c:pt idx="38">
                  <c:v>43259</c:v>
                </c:pt>
                <c:pt idx="39">
                  <c:v>43260</c:v>
                </c:pt>
                <c:pt idx="40">
                  <c:v>43261</c:v>
                </c:pt>
                <c:pt idx="41">
                  <c:v>43262</c:v>
                </c:pt>
                <c:pt idx="42">
                  <c:v>43263</c:v>
                </c:pt>
                <c:pt idx="43">
                  <c:v>43264</c:v>
                </c:pt>
                <c:pt idx="44">
                  <c:v>43265</c:v>
                </c:pt>
                <c:pt idx="45">
                  <c:v>43266</c:v>
                </c:pt>
                <c:pt idx="46">
                  <c:v>43267</c:v>
                </c:pt>
                <c:pt idx="47">
                  <c:v>43268</c:v>
                </c:pt>
                <c:pt idx="48">
                  <c:v>43269</c:v>
                </c:pt>
                <c:pt idx="49">
                  <c:v>43270</c:v>
                </c:pt>
                <c:pt idx="50">
                  <c:v>43271</c:v>
                </c:pt>
                <c:pt idx="51">
                  <c:v>43272</c:v>
                </c:pt>
                <c:pt idx="52">
                  <c:v>43273</c:v>
                </c:pt>
                <c:pt idx="53">
                  <c:v>43274</c:v>
                </c:pt>
                <c:pt idx="54">
                  <c:v>43275</c:v>
                </c:pt>
                <c:pt idx="55">
                  <c:v>43276</c:v>
                </c:pt>
                <c:pt idx="56">
                  <c:v>43277</c:v>
                </c:pt>
                <c:pt idx="57">
                  <c:v>43278</c:v>
                </c:pt>
                <c:pt idx="58">
                  <c:v>43279</c:v>
                </c:pt>
                <c:pt idx="59">
                  <c:v>43280</c:v>
                </c:pt>
                <c:pt idx="60">
                  <c:v>43281</c:v>
                </c:pt>
                <c:pt idx="61">
                  <c:v>43282</c:v>
                </c:pt>
                <c:pt idx="62">
                  <c:v>43283</c:v>
                </c:pt>
                <c:pt idx="63">
                  <c:v>43284</c:v>
                </c:pt>
                <c:pt idx="64">
                  <c:v>43285</c:v>
                </c:pt>
                <c:pt idx="65">
                  <c:v>43286</c:v>
                </c:pt>
                <c:pt idx="66">
                  <c:v>43287</c:v>
                </c:pt>
                <c:pt idx="67">
                  <c:v>43288</c:v>
                </c:pt>
                <c:pt idx="68">
                  <c:v>43289</c:v>
                </c:pt>
                <c:pt idx="69">
                  <c:v>43290</c:v>
                </c:pt>
                <c:pt idx="70">
                  <c:v>43291</c:v>
                </c:pt>
                <c:pt idx="71">
                  <c:v>43292</c:v>
                </c:pt>
                <c:pt idx="72">
                  <c:v>43293</c:v>
                </c:pt>
                <c:pt idx="73">
                  <c:v>43294</c:v>
                </c:pt>
                <c:pt idx="74">
                  <c:v>43295</c:v>
                </c:pt>
                <c:pt idx="75">
                  <c:v>43296</c:v>
                </c:pt>
                <c:pt idx="76">
                  <c:v>43297</c:v>
                </c:pt>
                <c:pt idx="77">
                  <c:v>43298</c:v>
                </c:pt>
                <c:pt idx="78">
                  <c:v>43299</c:v>
                </c:pt>
                <c:pt idx="79">
                  <c:v>43300</c:v>
                </c:pt>
                <c:pt idx="80">
                  <c:v>43301</c:v>
                </c:pt>
                <c:pt idx="81">
                  <c:v>43302</c:v>
                </c:pt>
                <c:pt idx="82">
                  <c:v>43303</c:v>
                </c:pt>
                <c:pt idx="83">
                  <c:v>43304</c:v>
                </c:pt>
                <c:pt idx="84">
                  <c:v>43305</c:v>
                </c:pt>
                <c:pt idx="85">
                  <c:v>43306</c:v>
                </c:pt>
                <c:pt idx="86">
                  <c:v>43307</c:v>
                </c:pt>
                <c:pt idx="87">
                  <c:v>43308</c:v>
                </c:pt>
                <c:pt idx="88">
                  <c:v>43309</c:v>
                </c:pt>
                <c:pt idx="89">
                  <c:v>43310</c:v>
                </c:pt>
                <c:pt idx="90">
                  <c:v>43311</c:v>
                </c:pt>
                <c:pt idx="91">
                  <c:v>43312</c:v>
                </c:pt>
              </c:numCache>
            </c:numRef>
          </c:cat>
          <c:val>
            <c:numRef>
              <c:f>Sheet1!$C$2:$C$93</c:f>
              <c:numCache>
                <c:formatCode>General</c:formatCode>
                <c:ptCount val="92"/>
                <c:pt idx="0">
                  <c:v>531</c:v>
                </c:pt>
                <c:pt idx="1">
                  <c:v>635</c:v>
                </c:pt>
                <c:pt idx="2">
                  <c:v>657</c:v>
                </c:pt>
                <c:pt idx="3">
                  <c:v>507</c:v>
                </c:pt>
                <c:pt idx="4">
                  <c:v>434</c:v>
                </c:pt>
                <c:pt idx="5">
                  <c:v>515</c:v>
                </c:pt>
                <c:pt idx="6">
                  <c:v>626</c:v>
                </c:pt>
                <c:pt idx="7">
                  <c:v>624</c:v>
                </c:pt>
                <c:pt idx="8">
                  <c:v>686</c:v>
                </c:pt>
                <c:pt idx="9">
                  <c:v>671</c:v>
                </c:pt>
                <c:pt idx="10">
                  <c:v>536</c:v>
                </c:pt>
                <c:pt idx="11">
                  <c:v>441</c:v>
                </c:pt>
                <c:pt idx="12">
                  <c:v>429</c:v>
                </c:pt>
                <c:pt idx="13">
                  <c:v>559</c:v>
                </c:pt>
                <c:pt idx="14">
                  <c:v>561</c:v>
                </c:pt>
                <c:pt idx="15">
                  <c:v>592</c:v>
                </c:pt>
                <c:pt idx="16">
                  <c:v>584</c:v>
                </c:pt>
                <c:pt idx="17">
                  <c:v>632</c:v>
                </c:pt>
                <c:pt idx="18">
                  <c:v>590</c:v>
                </c:pt>
                <c:pt idx="19">
                  <c:v>524</c:v>
                </c:pt>
                <c:pt idx="20">
                  <c:v>612</c:v>
                </c:pt>
                <c:pt idx="21">
                  <c:v>650</c:v>
                </c:pt>
                <c:pt idx="22">
                  <c:v>645</c:v>
                </c:pt>
                <c:pt idx="23">
                  <c:v>685</c:v>
                </c:pt>
                <c:pt idx="24">
                  <c:v>504</c:v>
                </c:pt>
                <c:pt idx="25">
                  <c:v>428</c:v>
                </c:pt>
                <c:pt idx="26">
                  <c:v>477</c:v>
                </c:pt>
                <c:pt idx="27">
                  <c:v>445</c:v>
                </c:pt>
                <c:pt idx="28">
                  <c:v>500</c:v>
                </c:pt>
                <c:pt idx="29">
                  <c:v>619</c:v>
                </c:pt>
                <c:pt idx="30">
                  <c:v>587</c:v>
                </c:pt>
                <c:pt idx="31">
                  <c:v>537</c:v>
                </c:pt>
                <c:pt idx="32">
                  <c:v>391</c:v>
                </c:pt>
                <c:pt idx="33">
                  <c:v>456</c:v>
                </c:pt>
                <c:pt idx="34">
                  <c:v>586</c:v>
                </c:pt>
                <c:pt idx="35">
                  <c:v>664</c:v>
                </c:pt>
                <c:pt idx="36">
                  <c:v>686</c:v>
                </c:pt>
                <c:pt idx="37">
                  <c:v>670</c:v>
                </c:pt>
                <c:pt idx="38">
                  <c:v>644</c:v>
                </c:pt>
                <c:pt idx="39">
                  <c:v>442</c:v>
                </c:pt>
                <c:pt idx="40">
                  <c:v>465</c:v>
                </c:pt>
                <c:pt idx="41">
                  <c:v>591</c:v>
                </c:pt>
                <c:pt idx="42">
                  <c:v>667</c:v>
                </c:pt>
                <c:pt idx="43">
                  <c:v>692</c:v>
                </c:pt>
                <c:pt idx="44">
                  <c:v>701</c:v>
                </c:pt>
                <c:pt idx="45">
                  <c:v>651</c:v>
                </c:pt>
                <c:pt idx="46">
                  <c:v>465</c:v>
                </c:pt>
                <c:pt idx="47">
                  <c:v>503</c:v>
                </c:pt>
                <c:pt idx="48">
                  <c:v>615</c:v>
                </c:pt>
                <c:pt idx="49">
                  <c:v>619</c:v>
                </c:pt>
                <c:pt idx="50">
                  <c:v>665</c:v>
                </c:pt>
                <c:pt idx="51">
                  <c:v>664</c:v>
                </c:pt>
                <c:pt idx="52">
                  <c:v>541</c:v>
                </c:pt>
                <c:pt idx="53">
                  <c:v>445</c:v>
                </c:pt>
                <c:pt idx="54">
                  <c:v>455</c:v>
                </c:pt>
                <c:pt idx="55">
                  <c:v>596</c:v>
                </c:pt>
                <c:pt idx="56">
                  <c:v>557</c:v>
                </c:pt>
                <c:pt idx="57">
                  <c:v>629</c:v>
                </c:pt>
                <c:pt idx="58">
                  <c:v>656</c:v>
                </c:pt>
                <c:pt idx="59">
                  <c:v>532</c:v>
                </c:pt>
                <c:pt idx="60">
                  <c:v>460</c:v>
                </c:pt>
                <c:pt idx="61">
                  <c:v>469</c:v>
                </c:pt>
                <c:pt idx="62">
                  <c:v>600</c:v>
                </c:pt>
                <c:pt idx="63">
                  <c:v>566</c:v>
                </c:pt>
                <c:pt idx="64">
                  <c:v>484</c:v>
                </c:pt>
                <c:pt idx="65">
                  <c:v>543</c:v>
                </c:pt>
                <c:pt idx="66">
                  <c:v>538</c:v>
                </c:pt>
                <c:pt idx="67">
                  <c:v>423</c:v>
                </c:pt>
                <c:pt idx="68">
                  <c:v>448</c:v>
                </c:pt>
                <c:pt idx="69">
                  <c:v>553</c:v>
                </c:pt>
                <c:pt idx="70">
                  <c:v>659</c:v>
                </c:pt>
                <c:pt idx="71">
                  <c:v>656</c:v>
                </c:pt>
                <c:pt idx="72">
                  <c:v>704</c:v>
                </c:pt>
                <c:pt idx="73">
                  <c:v>586</c:v>
                </c:pt>
                <c:pt idx="74">
                  <c:v>398</c:v>
                </c:pt>
                <c:pt idx="75">
                  <c:v>448</c:v>
                </c:pt>
                <c:pt idx="76">
                  <c:v>610</c:v>
                </c:pt>
                <c:pt idx="77">
                  <c:v>539</c:v>
                </c:pt>
                <c:pt idx="78">
                  <c:v>582</c:v>
                </c:pt>
                <c:pt idx="79">
                  <c:v>602</c:v>
                </c:pt>
                <c:pt idx="80">
                  <c:v>564</c:v>
                </c:pt>
                <c:pt idx="81">
                  <c:v>429</c:v>
                </c:pt>
                <c:pt idx="82">
                  <c:v>447</c:v>
                </c:pt>
                <c:pt idx="83">
                  <c:v>610</c:v>
                </c:pt>
                <c:pt idx="84">
                  <c:v>633</c:v>
                </c:pt>
                <c:pt idx="85">
                  <c:v>654</c:v>
                </c:pt>
                <c:pt idx="86">
                  <c:v>690</c:v>
                </c:pt>
                <c:pt idx="87">
                  <c:v>582</c:v>
                </c:pt>
                <c:pt idx="88">
                  <c:v>428</c:v>
                </c:pt>
                <c:pt idx="89">
                  <c:v>471</c:v>
                </c:pt>
                <c:pt idx="90">
                  <c:v>590</c:v>
                </c:pt>
                <c:pt idx="91">
                  <c:v>591</c:v>
                </c:pt>
              </c:numCache>
            </c:numRef>
          </c:val>
          <c:smooth val="0"/>
          <c:extLst>
            <c:ext xmlns:c16="http://schemas.microsoft.com/office/drawing/2014/chart" uri="{C3380CC4-5D6E-409C-BE32-E72D297353CC}">
              <c16:uniqueId val="{00000001-5F8A-408B-9CF3-5BFF348B02C3}"/>
            </c:ext>
          </c:extLst>
        </c:ser>
        <c:ser>
          <c:idx val="2"/>
          <c:order val="2"/>
          <c:tx>
            <c:strRef>
              <c:f>Sheet1!$D$1</c:f>
              <c:strCache>
                <c:ptCount val="1"/>
                <c:pt idx="0">
                  <c:v>YouTube</c:v>
                </c:pt>
              </c:strCache>
            </c:strRef>
          </c:tx>
          <c:spPr>
            <a:ln w="28575" cap="rnd">
              <a:solidFill>
                <a:schemeClr val="accent3"/>
              </a:solidFill>
              <a:round/>
            </a:ln>
            <a:effectLst/>
          </c:spPr>
          <c:marker>
            <c:symbol val="none"/>
          </c:marker>
          <c:cat>
            <c:numRef>
              <c:f>Sheet1!$A$2:$A$93</c:f>
              <c:numCache>
                <c:formatCode>m/d/yyyy</c:formatCode>
                <c:ptCount val="92"/>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pt idx="31">
                  <c:v>43252</c:v>
                </c:pt>
                <c:pt idx="32">
                  <c:v>43253</c:v>
                </c:pt>
                <c:pt idx="33">
                  <c:v>43254</c:v>
                </c:pt>
                <c:pt idx="34">
                  <c:v>43255</c:v>
                </c:pt>
                <c:pt idx="35">
                  <c:v>43256</c:v>
                </c:pt>
                <c:pt idx="36">
                  <c:v>43257</c:v>
                </c:pt>
                <c:pt idx="37">
                  <c:v>43258</c:v>
                </c:pt>
                <c:pt idx="38">
                  <c:v>43259</c:v>
                </c:pt>
                <c:pt idx="39">
                  <c:v>43260</c:v>
                </c:pt>
                <c:pt idx="40">
                  <c:v>43261</c:v>
                </c:pt>
                <c:pt idx="41">
                  <c:v>43262</c:v>
                </c:pt>
                <c:pt idx="42">
                  <c:v>43263</c:v>
                </c:pt>
                <c:pt idx="43">
                  <c:v>43264</c:v>
                </c:pt>
                <c:pt idx="44">
                  <c:v>43265</c:v>
                </c:pt>
                <c:pt idx="45">
                  <c:v>43266</c:v>
                </c:pt>
                <c:pt idx="46">
                  <c:v>43267</c:v>
                </c:pt>
                <c:pt idx="47">
                  <c:v>43268</c:v>
                </c:pt>
                <c:pt idx="48">
                  <c:v>43269</c:v>
                </c:pt>
                <c:pt idx="49">
                  <c:v>43270</c:v>
                </c:pt>
                <c:pt idx="50">
                  <c:v>43271</c:v>
                </c:pt>
                <c:pt idx="51">
                  <c:v>43272</c:v>
                </c:pt>
                <c:pt idx="52">
                  <c:v>43273</c:v>
                </c:pt>
                <c:pt idx="53">
                  <c:v>43274</c:v>
                </c:pt>
                <c:pt idx="54">
                  <c:v>43275</c:v>
                </c:pt>
                <c:pt idx="55">
                  <c:v>43276</c:v>
                </c:pt>
                <c:pt idx="56">
                  <c:v>43277</c:v>
                </c:pt>
                <c:pt idx="57">
                  <c:v>43278</c:v>
                </c:pt>
                <c:pt idx="58">
                  <c:v>43279</c:v>
                </c:pt>
                <c:pt idx="59">
                  <c:v>43280</c:v>
                </c:pt>
                <c:pt idx="60">
                  <c:v>43281</c:v>
                </c:pt>
                <c:pt idx="61">
                  <c:v>43282</c:v>
                </c:pt>
                <c:pt idx="62">
                  <c:v>43283</c:v>
                </c:pt>
                <c:pt idx="63">
                  <c:v>43284</c:v>
                </c:pt>
                <c:pt idx="64">
                  <c:v>43285</c:v>
                </c:pt>
                <c:pt idx="65">
                  <c:v>43286</c:v>
                </c:pt>
                <c:pt idx="66">
                  <c:v>43287</c:v>
                </c:pt>
                <c:pt idx="67">
                  <c:v>43288</c:v>
                </c:pt>
                <c:pt idx="68">
                  <c:v>43289</c:v>
                </c:pt>
                <c:pt idx="69">
                  <c:v>43290</c:v>
                </c:pt>
                <c:pt idx="70">
                  <c:v>43291</c:v>
                </c:pt>
                <c:pt idx="71">
                  <c:v>43292</c:v>
                </c:pt>
                <c:pt idx="72">
                  <c:v>43293</c:v>
                </c:pt>
                <c:pt idx="73">
                  <c:v>43294</c:v>
                </c:pt>
                <c:pt idx="74">
                  <c:v>43295</c:v>
                </c:pt>
                <c:pt idx="75">
                  <c:v>43296</c:v>
                </c:pt>
                <c:pt idx="76">
                  <c:v>43297</c:v>
                </c:pt>
                <c:pt idx="77">
                  <c:v>43298</c:v>
                </c:pt>
                <c:pt idx="78">
                  <c:v>43299</c:v>
                </c:pt>
                <c:pt idx="79">
                  <c:v>43300</c:v>
                </c:pt>
                <c:pt idx="80">
                  <c:v>43301</c:v>
                </c:pt>
                <c:pt idx="81">
                  <c:v>43302</c:v>
                </c:pt>
                <c:pt idx="82">
                  <c:v>43303</c:v>
                </c:pt>
                <c:pt idx="83">
                  <c:v>43304</c:v>
                </c:pt>
                <c:pt idx="84">
                  <c:v>43305</c:v>
                </c:pt>
                <c:pt idx="85">
                  <c:v>43306</c:v>
                </c:pt>
                <c:pt idx="86">
                  <c:v>43307</c:v>
                </c:pt>
                <c:pt idx="87">
                  <c:v>43308</c:v>
                </c:pt>
                <c:pt idx="88">
                  <c:v>43309</c:v>
                </c:pt>
                <c:pt idx="89">
                  <c:v>43310</c:v>
                </c:pt>
                <c:pt idx="90">
                  <c:v>43311</c:v>
                </c:pt>
                <c:pt idx="91">
                  <c:v>43312</c:v>
                </c:pt>
              </c:numCache>
            </c:numRef>
          </c:cat>
          <c:val>
            <c:numRef>
              <c:f>Sheet1!$D$2:$D$93</c:f>
              <c:numCache>
                <c:formatCode>General</c:formatCode>
                <c:ptCount val="92"/>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numCache>
            </c:numRef>
          </c:val>
          <c:smooth val="0"/>
          <c:extLst>
            <c:ext xmlns:c16="http://schemas.microsoft.com/office/drawing/2014/chart" uri="{C3380CC4-5D6E-409C-BE32-E72D297353CC}">
              <c16:uniqueId val="{00000002-5F8A-408B-9CF3-5BFF348B02C3}"/>
            </c:ext>
          </c:extLst>
        </c:ser>
        <c:ser>
          <c:idx val="3"/>
          <c:order val="3"/>
          <c:tx>
            <c:strRef>
              <c:f>Sheet1!$E$1</c:f>
              <c:strCache>
                <c:ptCount val="1"/>
                <c:pt idx="0">
                  <c:v>Google+</c:v>
                </c:pt>
              </c:strCache>
            </c:strRef>
          </c:tx>
          <c:spPr>
            <a:ln w="28575" cap="rnd">
              <a:solidFill>
                <a:schemeClr val="accent4"/>
              </a:solidFill>
              <a:round/>
            </a:ln>
            <a:effectLst/>
          </c:spPr>
          <c:marker>
            <c:symbol val="none"/>
          </c:marker>
          <c:cat>
            <c:numRef>
              <c:f>Sheet1!$A$2:$A$93</c:f>
              <c:numCache>
                <c:formatCode>m/d/yyyy</c:formatCode>
                <c:ptCount val="92"/>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pt idx="31">
                  <c:v>43252</c:v>
                </c:pt>
                <c:pt idx="32">
                  <c:v>43253</c:v>
                </c:pt>
                <c:pt idx="33">
                  <c:v>43254</c:v>
                </c:pt>
                <c:pt idx="34">
                  <c:v>43255</c:v>
                </c:pt>
                <c:pt idx="35">
                  <c:v>43256</c:v>
                </c:pt>
                <c:pt idx="36">
                  <c:v>43257</c:v>
                </c:pt>
                <c:pt idx="37">
                  <c:v>43258</c:v>
                </c:pt>
                <c:pt idx="38">
                  <c:v>43259</c:v>
                </c:pt>
                <c:pt idx="39">
                  <c:v>43260</c:v>
                </c:pt>
                <c:pt idx="40">
                  <c:v>43261</c:v>
                </c:pt>
                <c:pt idx="41">
                  <c:v>43262</c:v>
                </c:pt>
                <c:pt idx="42">
                  <c:v>43263</c:v>
                </c:pt>
                <c:pt idx="43">
                  <c:v>43264</c:v>
                </c:pt>
                <c:pt idx="44">
                  <c:v>43265</c:v>
                </c:pt>
                <c:pt idx="45">
                  <c:v>43266</c:v>
                </c:pt>
                <c:pt idx="46">
                  <c:v>43267</c:v>
                </c:pt>
                <c:pt idx="47">
                  <c:v>43268</c:v>
                </c:pt>
                <c:pt idx="48">
                  <c:v>43269</c:v>
                </c:pt>
                <c:pt idx="49">
                  <c:v>43270</c:v>
                </c:pt>
                <c:pt idx="50">
                  <c:v>43271</c:v>
                </c:pt>
                <c:pt idx="51">
                  <c:v>43272</c:v>
                </c:pt>
                <c:pt idx="52">
                  <c:v>43273</c:v>
                </c:pt>
                <c:pt idx="53">
                  <c:v>43274</c:v>
                </c:pt>
                <c:pt idx="54">
                  <c:v>43275</c:v>
                </c:pt>
                <c:pt idx="55">
                  <c:v>43276</c:v>
                </c:pt>
                <c:pt idx="56">
                  <c:v>43277</c:v>
                </c:pt>
                <c:pt idx="57">
                  <c:v>43278</c:v>
                </c:pt>
                <c:pt idx="58">
                  <c:v>43279</c:v>
                </c:pt>
                <c:pt idx="59">
                  <c:v>43280</c:v>
                </c:pt>
                <c:pt idx="60">
                  <c:v>43281</c:v>
                </c:pt>
                <c:pt idx="61">
                  <c:v>43282</c:v>
                </c:pt>
                <c:pt idx="62">
                  <c:v>43283</c:v>
                </c:pt>
                <c:pt idx="63">
                  <c:v>43284</c:v>
                </c:pt>
                <c:pt idx="64">
                  <c:v>43285</c:v>
                </c:pt>
                <c:pt idx="65">
                  <c:v>43286</c:v>
                </c:pt>
                <c:pt idx="66">
                  <c:v>43287</c:v>
                </c:pt>
                <c:pt idx="67">
                  <c:v>43288</c:v>
                </c:pt>
                <c:pt idx="68">
                  <c:v>43289</c:v>
                </c:pt>
                <c:pt idx="69">
                  <c:v>43290</c:v>
                </c:pt>
                <c:pt idx="70">
                  <c:v>43291</c:v>
                </c:pt>
                <c:pt idx="71">
                  <c:v>43292</c:v>
                </c:pt>
                <c:pt idx="72">
                  <c:v>43293</c:v>
                </c:pt>
                <c:pt idx="73">
                  <c:v>43294</c:v>
                </c:pt>
                <c:pt idx="74">
                  <c:v>43295</c:v>
                </c:pt>
                <c:pt idx="75">
                  <c:v>43296</c:v>
                </c:pt>
                <c:pt idx="76">
                  <c:v>43297</c:v>
                </c:pt>
                <c:pt idx="77">
                  <c:v>43298</c:v>
                </c:pt>
                <c:pt idx="78">
                  <c:v>43299</c:v>
                </c:pt>
                <c:pt idx="79">
                  <c:v>43300</c:v>
                </c:pt>
                <c:pt idx="80">
                  <c:v>43301</c:v>
                </c:pt>
                <c:pt idx="81">
                  <c:v>43302</c:v>
                </c:pt>
                <c:pt idx="82">
                  <c:v>43303</c:v>
                </c:pt>
                <c:pt idx="83">
                  <c:v>43304</c:v>
                </c:pt>
                <c:pt idx="84">
                  <c:v>43305</c:v>
                </c:pt>
                <c:pt idx="85">
                  <c:v>43306</c:v>
                </c:pt>
                <c:pt idx="86">
                  <c:v>43307</c:v>
                </c:pt>
                <c:pt idx="87">
                  <c:v>43308</c:v>
                </c:pt>
                <c:pt idx="88">
                  <c:v>43309</c:v>
                </c:pt>
                <c:pt idx="89">
                  <c:v>43310</c:v>
                </c:pt>
                <c:pt idx="90">
                  <c:v>43311</c:v>
                </c:pt>
                <c:pt idx="91">
                  <c:v>43312</c:v>
                </c:pt>
              </c:numCache>
            </c:numRef>
          </c:cat>
          <c:val>
            <c:numRef>
              <c:f>Sheet1!$E$2:$E$93</c:f>
              <c:numCache>
                <c:formatCode>General</c:formatCode>
                <c:ptCount val="92"/>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numCache>
            </c:numRef>
          </c:val>
          <c:smooth val="0"/>
          <c:extLst>
            <c:ext xmlns:c16="http://schemas.microsoft.com/office/drawing/2014/chart" uri="{C3380CC4-5D6E-409C-BE32-E72D297353CC}">
              <c16:uniqueId val="{00000003-5F8A-408B-9CF3-5BFF348B02C3}"/>
            </c:ext>
          </c:extLst>
        </c:ser>
        <c:ser>
          <c:idx val="4"/>
          <c:order val="4"/>
          <c:tx>
            <c:strRef>
              <c:f>Sheet1!$F$1</c:f>
              <c:strCache>
                <c:ptCount val="1"/>
                <c:pt idx="0">
                  <c:v>LinkedIn</c:v>
                </c:pt>
              </c:strCache>
            </c:strRef>
          </c:tx>
          <c:spPr>
            <a:ln w="28575" cap="rnd">
              <a:solidFill>
                <a:schemeClr val="accent5"/>
              </a:solidFill>
              <a:round/>
            </a:ln>
            <a:effectLst/>
          </c:spPr>
          <c:marker>
            <c:symbol val="none"/>
          </c:marker>
          <c:cat>
            <c:numRef>
              <c:f>Sheet1!$A$2:$A$93</c:f>
              <c:numCache>
                <c:formatCode>m/d/yyyy</c:formatCode>
                <c:ptCount val="92"/>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pt idx="31">
                  <c:v>43252</c:v>
                </c:pt>
                <c:pt idx="32">
                  <c:v>43253</c:v>
                </c:pt>
                <c:pt idx="33">
                  <c:v>43254</c:v>
                </c:pt>
                <c:pt idx="34">
                  <c:v>43255</c:v>
                </c:pt>
                <c:pt idx="35">
                  <c:v>43256</c:v>
                </c:pt>
                <c:pt idx="36">
                  <c:v>43257</c:v>
                </c:pt>
                <c:pt idx="37">
                  <c:v>43258</c:v>
                </c:pt>
                <c:pt idx="38">
                  <c:v>43259</c:v>
                </c:pt>
                <c:pt idx="39">
                  <c:v>43260</c:v>
                </c:pt>
                <c:pt idx="40">
                  <c:v>43261</c:v>
                </c:pt>
                <c:pt idx="41">
                  <c:v>43262</c:v>
                </c:pt>
                <c:pt idx="42">
                  <c:v>43263</c:v>
                </c:pt>
                <c:pt idx="43">
                  <c:v>43264</c:v>
                </c:pt>
                <c:pt idx="44">
                  <c:v>43265</c:v>
                </c:pt>
                <c:pt idx="45">
                  <c:v>43266</c:v>
                </c:pt>
                <c:pt idx="46">
                  <c:v>43267</c:v>
                </c:pt>
                <c:pt idx="47">
                  <c:v>43268</c:v>
                </c:pt>
                <c:pt idx="48">
                  <c:v>43269</c:v>
                </c:pt>
                <c:pt idx="49">
                  <c:v>43270</c:v>
                </c:pt>
                <c:pt idx="50">
                  <c:v>43271</c:v>
                </c:pt>
                <c:pt idx="51">
                  <c:v>43272</c:v>
                </c:pt>
                <c:pt idx="52">
                  <c:v>43273</c:v>
                </c:pt>
                <c:pt idx="53">
                  <c:v>43274</c:v>
                </c:pt>
                <c:pt idx="54">
                  <c:v>43275</c:v>
                </c:pt>
                <c:pt idx="55">
                  <c:v>43276</c:v>
                </c:pt>
                <c:pt idx="56">
                  <c:v>43277</c:v>
                </c:pt>
                <c:pt idx="57">
                  <c:v>43278</c:v>
                </c:pt>
                <c:pt idx="58">
                  <c:v>43279</c:v>
                </c:pt>
                <c:pt idx="59">
                  <c:v>43280</c:v>
                </c:pt>
                <c:pt idx="60">
                  <c:v>43281</c:v>
                </c:pt>
                <c:pt idx="61">
                  <c:v>43282</c:v>
                </c:pt>
                <c:pt idx="62">
                  <c:v>43283</c:v>
                </c:pt>
                <c:pt idx="63">
                  <c:v>43284</c:v>
                </c:pt>
                <c:pt idx="64">
                  <c:v>43285</c:v>
                </c:pt>
                <c:pt idx="65">
                  <c:v>43286</c:v>
                </c:pt>
                <c:pt idx="66">
                  <c:v>43287</c:v>
                </c:pt>
                <c:pt idx="67">
                  <c:v>43288</c:v>
                </c:pt>
                <c:pt idx="68">
                  <c:v>43289</c:v>
                </c:pt>
                <c:pt idx="69">
                  <c:v>43290</c:v>
                </c:pt>
                <c:pt idx="70">
                  <c:v>43291</c:v>
                </c:pt>
                <c:pt idx="71">
                  <c:v>43292</c:v>
                </c:pt>
                <c:pt idx="72">
                  <c:v>43293</c:v>
                </c:pt>
                <c:pt idx="73">
                  <c:v>43294</c:v>
                </c:pt>
                <c:pt idx="74">
                  <c:v>43295</c:v>
                </c:pt>
                <c:pt idx="75">
                  <c:v>43296</c:v>
                </c:pt>
                <c:pt idx="76">
                  <c:v>43297</c:v>
                </c:pt>
                <c:pt idx="77">
                  <c:v>43298</c:v>
                </c:pt>
                <c:pt idx="78">
                  <c:v>43299</c:v>
                </c:pt>
                <c:pt idx="79">
                  <c:v>43300</c:v>
                </c:pt>
                <c:pt idx="80">
                  <c:v>43301</c:v>
                </c:pt>
                <c:pt idx="81">
                  <c:v>43302</c:v>
                </c:pt>
                <c:pt idx="82">
                  <c:v>43303</c:v>
                </c:pt>
                <c:pt idx="83">
                  <c:v>43304</c:v>
                </c:pt>
                <c:pt idx="84">
                  <c:v>43305</c:v>
                </c:pt>
                <c:pt idx="85">
                  <c:v>43306</c:v>
                </c:pt>
                <c:pt idx="86">
                  <c:v>43307</c:v>
                </c:pt>
                <c:pt idx="87">
                  <c:v>43308</c:v>
                </c:pt>
                <c:pt idx="88">
                  <c:v>43309</c:v>
                </c:pt>
                <c:pt idx="89">
                  <c:v>43310</c:v>
                </c:pt>
                <c:pt idx="90">
                  <c:v>43311</c:v>
                </c:pt>
                <c:pt idx="91">
                  <c:v>43312</c:v>
                </c:pt>
              </c:numCache>
            </c:numRef>
          </c:cat>
          <c:val>
            <c:numRef>
              <c:f>Sheet1!$F$2:$F$93</c:f>
              <c:numCache>
                <c:formatCode>General</c:formatCode>
                <c:ptCount val="92"/>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numCache>
            </c:numRef>
          </c:val>
          <c:smooth val="0"/>
          <c:extLst>
            <c:ext xmlns:c16="http://schemas.microsoft.com/office/drawing/2014/chart" uri="{C3380CC4-5D6E-409C-BE32-E72D297353CC}">
              <c16:uniqueId val="{00000004-5F8A-408B-9CF3-5BFF348B02C3}"/>
            </c:ext>
          </c:extLst>
        </c:ser>
        <c:ser>
          <c:idx val="5"/>
          <c:order val="5"/>
          <c:tx>
            <c:strRef>
              <c:f>Sheet1!$G$1</c:f>
              <c:strCache>
                <c:ptCount val="1"/>
                <c:pt idx="0">
                  <c:v>Instagram</c:v>
                </c:pt>
              </c:strCache>
            </c:strRef>
          </c:tx>
          <c:spPr>
            <a:ln w="28575" cap="rnd">
              <a:solidFill>
                <a:schemeClr val="accent6"/>
              </a:solidFill>
              <a:round/>
            </a:ln>
            <a:effectLst/>
          </c:spPr>
          <c:marker>
            <c:symbol val="none"/>
          </c:marker>
          <c:cat>
            <c:numRef>
              <c:f>Sheet1!$A$2:$A$93</c:f>
              <c:numCache>
                <c:formatCode>m/d/yyyy</c:formatCode>
                <c:ptCount val="92"/>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pt idx="31">
                  <c:v>43252</c:v>
                </c:pt>
                <c:pt idx="32">
                  <c:v>43253</c:v>
                </c:pt>
                <c:pt idx="33">
                  <c:v>43254</c:v>
                </c:pt>
                <c:pt idx="34">
                  <c:v>43255</c:v>
                </c:pt>
                <c:pt idx="35">
                  <c:v>43256</c:v>
                </c:pt>
                <c:pt idx="36">
                  <c:v>43257</c:v>
                </c:pt>
                <c:pt idx="37">
                  <c:v>43258</c:v>
                </c:pt>
                <c:pt idx="38">
                  <c:v>43259</c:v>
                </c:pt>
                <c:pt idx="39">
                  <c:v>43260</c:v>
                </c:pt>
                <c:pt idx="40">
                  <c:v>43261</c:v>
                </c:pt>
                <c:pt idx="41">
                  <c:v>43262</c:v>
                </c:pt>
                <c:pt idx="42">
                  <c:v>43263</c:v>
                </c:pt>
                <c:pt idx="43">
                  <c:v>43264</c:v>
                </c:pt>
                <c:pt idx="44">
                  <c:v>43265</c:v>
                </c:pt>
                <c:pt idx="45">
                  <c:v>43266</c:v>
                </c:pt>
                <c:pt idx="46">
                  <c:v>43267</c:v>
                </c:pt>
                <c:pt idx="47">
                  <c:v>43268</c:v>
                </c:pt>
                <c:pt idx="48">
                  <c:v>43269</c:v>
                </c:pt>
                <c:pt idx="49">
                  <c:v>43270</c:v>
                </c:pt>
                <c:pt idx="50">
                  <c:v>43271</c:v>
                </c:pt>
                <c:pt idx="51">
                  <c:v>43272</c:v>
                </c:pt>
                <c:pt idx="52">
                  <c:v>43273</c:v>
                </c:pt>
                <c:pt idx="53">
                  <c:v>43274</c:v>
                </c:pt>
                <c:pt idx="54">
                  <c:v>43275</c:v>
                </c:pt>
                <c:pt idx="55">
                  <c:v>43276</c:v>
                </c:pt>
                <c:pt idx="56">
                  <c:v>43277</c:v>
                </c:pt>
                <c:pt idx="57">
                  <c:v>43278</c:v>
                </c:pt>
                <c:pt idx="58">
                  <c:v>43279</c:v>
                </c:pt>
                <c:pt idx="59">
                  <c:v>43280</c:v>
                </c:pt>
                <c:pt idx="60">
                  <c:v>43281</c:v>
                </c:pt>
                <c:pt idx="61">
                  <c:v>43282</c:v>
                </c:pt>
                <c:pt idx="62">
                  <c:v>43283</c:v>
                </c:pt>
                <c:pt idx="63">
                  <c:v>43284</c:v>
                </c:pt>
                <c:pt idx="64">
                  <c:v>43285</c:v>
                </c:pt>
                <c:pt idx="65">
                  <c:v>43286</c:v>
                </c:pt>
                <c:pt idx="66">
                  <c:v>43287</c:v>
                </c:pt>
                <c:pt idx="67">
                  <c:v>43288</c:v>
                </c:pt>
                <c:pt idx="68">
                  <c:v>43289</c:v>
                </c:pt>
                <c:pt idx="69">
                  <c:v>43290</c:v>
                </c:pt>
                <c:pt idx="70">
                  <c:v>43291</c:v>
                </c:pt>
                <c:pt idx="71">
                  <c:v>43292</c:v>
                </c:pt>
                <c:pt idx="72">
                  <c:v>43293</c:v>
                </c:pt>
                <c:pt idx="73">
                  <c:v>43294</c:v>
                </c:pt>
                <c:pt idx="74">
                  <c:v>43295</c:v>
                </c:pt>
                <c:pt idx="75">
                  <c:v>43296</c:v>
                </c:pt>
                <c:pt idx="76">
                  <c:v>43297</c:v>
                </c:pt>
                <c:pt idx="77">
                  <c:v>43298</c:v>
                </c:pt>
                <c:pt idx="78">
                  <c:v>43299</c:v>
                </c:pt>
                <c:pt idx="79">
                  <c:v>43300</c:v>
                </c:pt>
                <c:pt idx="80">
                  <c:v>43301</c:v>
                </c:pt>
                <c:pt idx="81">
                  <c:v>43302</c:v>
                </c:pt>
                <c:pt idx="82">
                  <c:v>43303</c:v>
                </c:pt>
                <c:pt idx="83">
                  <c:v>43304</c:v>
                </c:pt>
                <c:pt idx="84">
                  <c:v>43305</c:v>
                </c:pt>
                <c:pt idx="85">
                  <c:v>43306</c:v>
                </c:pt>
                <c:pt idx="86">
                  <c:v>43307</c:v>
                </c:pt>
                <c:pt idx="87">
                  <c:v>43308</c:v>
                </c:pt>
                <c:pt idx="88">
                  <c:v>43309</c:v>
                </c:pt>
                <c:pt idx="89">
                  <c:v>43310</c:v>
                </c:pt>
                <c:pt idx="90">
                  <c:v>43311</c:v>
                </c:pt>
                <c:pt idx="91">
                  <c:v>43312</c:v>
                </c:pt>
              </c:numCache>
            </c:numRef>
          </c:cat>
          <c:val>
            <c:numRef>
              <c:f>Sheet1!$G$2:$G$93</c:f>
              <c:numCache>
                <c:formatCode>General</c:formatCode>
                <c:ptCount val="92"/>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numCache>
            </c:numRef>
          </c:val>
          <c:smooth val="0"/>
          <c:extLst>
            <c:ext xmlns:c16="http://schemas.microsoft.com/office/drawing/2014/chart" uri="{C3380CC4-5D6E-409C-BE32-E72D297353CC}">
              <c16:uniqueId val="{00000005-5F8A-408B-9CF3-5BFF348B02C3}"/>
            </c:ext>
          </c:extLst>
        </c:ser>
        <c:ser>
          <c:idx val="6"/>
          <c:order val="6"/>
          <c:tx>
            <c:strRef>
              <c:f>Sheet1!$H$1</c:f>
              <c:strCache>
                <c:ptCount val="1"/>
                <c:pt idx="0">
                  <c:v>Pinterest</c:v>
                </c:pt>
              </c:strCache>
            </c:strRef>
          </c:tx>
          <c:spPr>
            <a:ln w="28575" cap="rnd">
              <a:solidFill>
                <a:schemeClr val="accent1">
                  <a:lumMod val="60000"/>
                </a:schemeClr>
              </a:solidFill>
              <a:round/>
            </a:ln>
            <a:effectLst/>
          </c:spPr>
          <c:marker>
            <c:symbol val="none"/>
          </c:marker>
          <c:cat>
            <c:numRef>
              <c:f>Sheet1!$A$2:$A$93</c:f>
              <c:numCache>
                <c:formatCode>m/d/yyyy</c:formatCode>
                <c:ptCount val="92"/>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pt idx="31">
                  <c:v>43252</c:v>
                </c:pt>
                <c:pt idx="32">
                  <c:v>43253</c:v>
                </c:pt>
                <c:pt idx="33">
                  <c:v>43254</c:v>
                </c:pt>
                <c:pt idx="34">
                  <c:v>43255</c:v>
                </c:pt>
                <c:pt idx="35">
                  <c:v>43256</c:v>
                </c:pt>
                <c:pt idx="36">
                  <c:v>43257</c:v>
                </c:pt>
                <c:pt idx="37">
                  <c:v>43258</c:v>
                </c:pt>
                <c:pt idx="38">
                  <c:v>43259</c:v>
                </c:pt>
                <c:pt idx="39">
                  <c:v>43260</c:v>
                </c:pt>
                <c:pt idx="40">
                  <c:v>43261</c:v>
                </c:pt>
                <c:pt idx="41">
                  <c:v>43262</c:v>
                </c:pt>
                <c:pt idx="42">
                  <c:v>43263</c:v>
                </c:pt>
                <c:pt idx="43">
                  <c:v>43264</c:v>
                </c:pt>
                <c:pt idx="44">
                  <c:v>43265</c:v>
                </c:pt>
                <c:pt idx="45">
                  <c:v>43266</c:v>
                </c:pt>
                <c:pt idx="46">
                  <c:v>43267</c:v>
                </c:pt>
                <c:pt idx="47">
                  <c:v>43268</c:v>
                </c:pt>
                <c:pt idx="48">
                  <c:v>43269</c:v>
                </c:pt>
                <c:pt idx="49">
                  <c:v>43270</c:v>
                </c:pt>
                <c:pt idx="50">
                  <c:v>43271</c:v>
                </c:pt>
                <c:pt idx="51">
                  <c:v>43272</c:v>
                </c:pt>
                <c:pt idx="52">
                  <c:v>43273</c:v>
                </c:pt>
                <c:pt idx="53">
                  <c:v>43274</c:v>
                </c:pt>
                <c:pt idx="54">
                  <c:v>43275</c:v>
                </c:pt>
                <c:pt idx="55">
                  <c:v>43276</c:v>
                </c:pt>
                <c:pt idx="56">
                  <c:v>43277</c:v>
                </c:pt>
                <c:pt idx="57">
                  <c:v>43278</c:v>
                </c:pt>
                <c:pt idx="58">
                  <c:v>43279</c:v>
                </c:pt>
                <c:pt idx="59">
                  <c:v>43280</c:v>
                </c:pt>
                <c:pt idx="60">
                  <c:v>43281</c:v>
                </c:pt>
                <c:pt idx="61">
                  <c:v>43282</c:v>
                </c:pt>
                <c:pt idx="62">
                  <c:v>43283</c:v>
                </c:pt>
                <c:pt idx="63">
                  <c:v>43284</c:v>
                </c:pt>
                <c:pt idx="64">
                  <c:v>43285</c:v>
                </c:pt>
                <c:pt idx="65">
                  <c:v>43286</c:v>
                </c:pt>
                <c:pt idx="66">
                  <c:v>43287</c:v>
                </c:pt>
                <c:pt idx="67">
                  <c:v>43288</c:v>
                </c:pt>
                <c:pt idx="68">
                  <c:v>43289</c:v>
                </c:pt>
                <c:pt idx="69">
                  <c:v>43290</c:v>
                </c:pt>
                <c:pt idx="70">
                  <c:v>43291</c:v>
                </c:pt>
                <c:pt idx="71">
                  <c:v>43292</c:v>
                </c:pt>
                <c:pt idx="72">
                  <c:v>43293</c:v>
                </c:pt>
                <c:pt idx="73">
                  <c:v>43294</c:v>
                </c:pt>
                <c:pt idx="74">
                  <c:v>43295</c:v>
                </c:pt>
                <c:pt idx="75">
                  <c:v>43296</c:v>
                </c:pt>
                <c:pt idx="76">
                  <c:v>43297</c:v>
                </c:pt>
                <c:pt idx="77">
                  <c:v>43298</c:v>
                </c:pt>
                <c:pt idx="78">
                  <c:v>43299</c:v>
                </c:pt>
                <c:pt idx="79">
                  <c:v>43300</c:v>
                </c:pt>
                <c:pt idx="80">
                  <c:v>43301</c:v>
                </c:pt>
                <c:pt idx="81">
                  <c:v>43302</c:v>
                </c:pt>
                <c:pt idx="82">
                  <c:v>43303</c:v>
                </c:pt>
                <c:pt idx="83">
                  <c:v>43304</c:v>
                </c:pt>
                <c:pt idx="84">
                  <c:v>43305</c:v>
                </c:pt>
                <c:pt idx="85">
                  <c:v>43306</c:v>
                </c:pt>
                <c:pt idx="86">
                  <c:v>43307</c:v>
                </c:pt>
                <c:pt idx="87">
                  <c:v>43308</c:v>
                </c:pt>
                <c:pt idx="88">
                  <c:v>43309</c:v>
                </c:pt>
                <c:pt idx="89">
                  <c:v>43310</c:v>
                </c:pt>
                <c:pt idx="90">
                  <c:v>43311</c:v>
                </c:pt>
                <c:pt idx="91">
                  <c:v>43312</c:v>
                </c:pt>
              </c:numCache>
            </c:numRef>
          </c:cat>
          <c:val>
            <c:numRef>
              <c:f>Sheet1!$H$2:$H$93</c:f>
              <c:numCache>
                <c:formatCode>General</c:formatCode>
                <c:ptCount val="92"/>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numCache>
            </c:numRef>
          </c:val>
          <c:smooth val="0"/>
          <c:extLst>
            <c:ext xmlns:c16="http://schemas.microsoft.com/office/drawing/2014/chart" uri="{C3380CC4-5D6E-409C-BE32-E72D297353CC}">
              <c16:uniqueId val="{00000006-5F8A-408B-9CF3-5BFF348B02C3}"/>
            </c:ext>
          </c:extLst>
        </c:ser>
        <c:dLbls>
          <c:showLegendKey val="0"/>
          <c:showVal val="0"/>
          <c:showCatName val="0"/>
          <c:showSerName val="0"/>
          <c:showPercent val="0"/>
          <c:showBubbleSize val="0"/>
        </c:dLbls>
        <c:smooth val="0"/>
        <c:axId val="509628368"/>
        <c:axId val="509634600"/>
      </c:lineChart>
      <c:dateAx>
        <c:axId val="5096283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9634600"/>
        <c:crosses val="autoZero"/>
        <c:auto val="1"/>
        <c:lblOffset val="100"/>
        <c:baseTimeUnit val="days"/>
      </c:dateAx>
      <c:valAx>
        <c:axId val="5096346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96283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areaChart>
        <c:grouping val="percentStacked"/>
        <c:varyColors val="0"/>
        <c:ser>
          <c:idx val="0"/>
          <c:order val="0"/>
          <c:tx>
            <c:strRef>
              <c:f>Sheet1!$B$1</c:f>
              <c:strCache>
                <c:ptCount val="1"/>
                <c:pt idx="0">
                  <c:v>Facebook</c:v>
                </c:pt>
              </c:strCache>
            </c:strRef>
          </c:tx>
          <c:spPr>
            <a:solidFill>
              <a:schemeClr val="accent1"/>
            </a:solidFill>
            <a:ln>
              <a:noFill/>
            </a:ln>
            <a:effectLst/>
          </c:spPr>
          <c:cat>
            <c:numRef>
              <c:f>Sheet1!$A$2:$A$93</c:f>
              <c:numCache>
                <c:formatCode>m/d/yyyy</c:formatCode>
                <c:ptCount val="92"/>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pt idx="31">
                  <c:v>43252</c:v>
                </c:pt>
                <c:pt idx="32">
                  <c:v>43253</c:v>
                </c:pt>
                <c:pt idx="33">
                  <c:v>43254</c:v>
                </c:pt>
                <c:pt idx="34">
                  <c:v>43255</c:v>
                </c:pt>
                <c:pt idx="35">
                  <c:v>43256</c:v>
                </c:pt>
                <c:pt idx="36">
                  <c:v>43257</c:v>
                </c:pt>
                <c:pt idx="37">
                  <c:v>43258</c:v>
                </c:pt>
                <c:pt idx="38">
                  <c:v>43259</c:v>
                </c:pt>
                <c:pt idx="39">
                  <c:v>43260</c:v>
                </c:pt>
                <c:pt idx="40">
                  <c:v>43261</c:v>
                </c:pt>
                <c:pt idx="41">
                  <c:v>43262</c:v>
                </c:pt>
                <c:pt idx="42">
                  <c:v>43263</c:v>
                </c:pt>
                <c:pt idx="43">
                  <c:v>43264</c:v>
                </c:pt>
                <c:pt idx="44">
                  <c:v>43265</c:v>
                </c:pt>
                <c:pt idx="45">
                  <c:v>43266</c:v>
                </c:pt>
                <c:pt idx="46">
                  <c:v>43267</c:v>
                </c:pt>
                <c:pt idx="47">
                  <c:v>43268</c:v>
                </c:pt>
                <c:pt idx="48">
                  <c:v>43269</c:v>
                </c:pt>
                <c:pt idx="49">
                  <c:v>43270</c:v>
                </c:pt>
                <c:pt idx="50">
                  <c:v>43271</c:v>
                </c:pt>
                <c:pt idx="51">
                  <c:v>43272</c:v>
                </c:pt>
                <c:pt idx="52">
                  <c:v>43273</c:v>
                </c:pt>
                <c:pt idx="53">
                  <c:v>43274</c:v>
                </c:pt>
                <c:pt idx="54">
                  <c:v>43275</c:v>
                </c:pt>
                <c:pt idx="55">
                  <c:v>43276</c:v>
                </c:pt>
                <c:pt idx="56">
                  <c:v>43277</c:v>
                </c:pt>
                <c:pt idx="57">
                  <c:v>43278</c:v>
                </c:pt>
                <c:pt idx="58">
                  <c:v>43279</c:v>
                </c:pt>
                <c:pt idx="59">
                  <c:v>43280</c:v>
                </c:pt>
                <c:pt idx="60">
                  <c:v>43281</c:v>
                </c:pt>
                <c:pt idx="61">
                  <c:v>43282</c:v>
                </c:pt>
                <c:pt idx="62">
                  <c:v>43283</c:v>
                </c:pt>
                <c:pt idx="63">
                  <c:v>43284</c:v>
                </c:pt>
                <c:pt idx="64">
                  <c:v>43285</c:v>
                </c:pt>
                <c:pt idx="65">
                  <c:v>43286</c:v>
                </c:pt>
                <c:pt idx="66">
                  <c:v>43287</c:v>
                </c:pt>
                <c:pt idx="67">
                  <c:v>43288</c:v>
                </c:pt>
                <c:pt idx="68">
                  <c:v>43289</c:v>
                </c:pt>
                <c:pt idx="69">
                  <c:v>43290</c:v>
                </c:pt>
                <c:pt idx="70">
                  <c:v>43291</c:v>
                </c:pt>
                <c:pt idx="71">
                  <c:v>43292</c:v>
                </c:pt>
                <c:pt idx="72">
                  <c:v>43293</c:v>
                </c:pt>
                <c:pt idx="73">
                  <c:v>43294</c:v>
                </c:pt>
                <c:pt idx="74">
                  <c:v>43295</c:v>
                </c:pt>
                <c:pt idx="75">
                  <c:v>43296</c:v>
                </c:pt>
                <c:pt idx="76">
                  <c:v>43297</c:v>
                </c:pt>
                <c:pt idx="77">
                  <c:v>43298</c:v>
                </c:pt>
                <c:pt idx="78">
                  <c:v>43299</c:v>
                </c:pt>
                <c:pt idx="79">
                  <c:v>43300</c:v>
                </c:pt>
                <c:pt idx="80">
                  <c:v>43301</c:v>
                </c:pt>
                <c:pt idx="81">
                  <c:v>43302</c:v>
                </c:pt>
                <c:pt idx="82">
                  <c:v>43303</c:v>
                </c:pt>
                <c:pt idx="83">
                  <c:v>43304</c:v>
                </c:pt>
                <c:pt idx="84">
                  <c:v>43305</c:v>
                </c:pt>
                <c:pt idx="85">
                  <c:v>43306</c:v>
                </c:pt>
                <c:pt idx="86">
                  <c:v>43307</c:v>
                </c:pt>
                <c:pt idx="87">
                  <c:v>43308</c:v>
                </c:pt>
                <c:pt idx="88">
                  <c:v>43309</c:v>
                </c:pt>
                <c:pt idx="89">
                  <c:v>43310</c:v>
                </c:pt>
                <c:pt idx="90">
                  <c:v>43311</c:v>
                </c:pt>
                <c:pt idx="91">
                  <c:v>43312</c:v>
                </c:pt>
              </c:numCache>
            </c:numRef>
          </c:cat>
          <c:val>
            <c:numRef>
              <c:f>Sheet1!$B$2:$B$93</c:f>
              <c:numCache>
                <c:formatCode>General</c:formatCode>
                <c:ptCount val="92"/>
                <c:pt idx="0">
                  <c:v>25874</c:v>
                </c:pt>
                <c:pt idx="1">
                  <c:v>14576</c:v>
                </c:pt>
                <c:pt idx="2">
                  <c:v>12157</c:v>
                </c:pt>
                <c:pt idx="3">
                  <c:v>7804</c:v>
                </c:pt>
                <c:pt idx="4">
                  <c:v>7566</c:v>
                </c:pt>
                <c:pt idx="5">
                  <c:v>5560</c:v>
                </c:pt>
                <c:pt idx="6">
                  <c:v>6215</c:v>
                </c:pt>
                <c:pt idx="7">
                  <c:v>12217</c:v>
                </c:pt>
                <c:pt idx="8">
                  <c:v>17332</c:v>
                </c:pt>
                <c:pt idx="9">
                  <c:v>15832</c:v>
                </c:pt>
                <c:pt idx="10">
                  <c:v>10271</c:v>
                </c:pt>
                <c:pt idx="11">
                  <c:v>15638</c:v>
                </c:pt>
                <c:pt idx="12">
                  <c:v>17917</c:v>
                </c:pt>
                <c:pt idx="13">
                  <c:v>17804</c:v>
                </c:pt>
                <c:pt idx="14">
                  <c:v>25003</c:v>
                </c:pt>
                <c:pt idx="15">
                  <c:v>17036</c:v>
                </c:pt>
                <c:pt idx="16">
                  <c:v>14760</c:v>
                </c:pt>
                <c:pt idx="17">
                  <c:v>17903</c:v>
                </c:pt>
                <c:pt idx="18">
                  <c:v>38870</c:v>
                </c:pt>
                <c:pt idx="19">
                  <c:v>41633</c:v>
                </c:pt>
                <c:pt idx="20">
                  <c:v>26546</c:v>
                </c:pt>
                <c:pt idx="21">
                  <c:v>25765</c:v>
                </c:pt>
                <c:pt idx="22">
                  <c:v>18877</c:v>
                </c:pt>
                <c:pt idx="23">
                  <c:v>17662</c:v>
                </c:pt>
                <c:pt idx="24">
                  <c:v>17508</c:v>
                </c:pt>
                <c:pt idx="25">
                  <c:v>21116</c:v>
                </c:pt>
                <c:pt idx="26">
                  <c:v>16410</c:v>
                </c:pt>
                <c:pt idx="27">
                  <c:v>19207</c:v>
                </c:pt>
                <c:pt idx="28">
                  <c:v>19829</c:v>
                </c:pt>
                <c:pt idx="29">
                  <c:v>364</c:v>
                </c:pt>
                <c:pt idx="30">
                  <c:v>11975</c:v>
                </c:pt>
                <c:pt idx="31">
                  <c:v>16969</c:v>
                </c:pt>
                <c:pt idx="32">
                  <c:v>32376</c:v>
                </c:pt>
                <c:pt idx="33">
                  <c:v>9969</c:v>
                </c:pt>
                <c:pt idx="34">
                  <c:v>19446</c:v>
                </c:pt>
                <c:pt idx="35">
                  <c:v>31237</c:v>
                </c:pt>
                <c:pt idx="36">
                  <c:v>28376</c:v>
                </c:pt>
                <c:pt idx="37">
                  <c:v>18256</c:v>
                </c:pt>
                <c:pt idx="38">
                  <c:v>25996</c:v>
                </c:pt>
                <c:pt idx="39">
                  <c:v>25978</c:v>
                </c:pt>
                <c:pt idx="40">
                  <c:v>21218</c:v>
                </c:pt>
                <c:pt idx="41">
                  <c:v>16890</c:v>
                </c:pt>
                <c:pt idx="42">
                  <c:v>37353</c:v>
                </c:pt>
                <c:pt idx="43">
                  <c:v>26766</c:v>
                </c:pt>
                <c:pt idx="44">
                  <c:v>10699</c:v>
                </c:pt>
                <c:pt idx="45">
                  <c:v>15731</c:v>
                </c:pt>
                <c:pt idx="46">
                  <c:v>16603</c:v>
                </c:pt>
                <c:pt idx="47">
                  <c:v>17227</c:v>
                </c:pt>
                <c:pt idx="48">
                  <c:v>18001</c:v>
                </c:pt>
                <c:pt idx="49">
                  <c:v>21214</c:v>
                </c:pt>
                <c:pt idx="50">
                  <c:v>27414</c:v>
                </c:pt>
                <c:pt idx="51">
                  <c:v>26452</c:v>
                </c:pt>
                <c:pt idx="52">
                  <c:v>27372</c:v>
                </c:pt>
                <c:pt idx="53">
                  <c:v>26021</c:v>
                </c:pt>
                <c:pt idx="54">
                  <c:v>24537</c:v>
                </c:pt>
                <c:pt idx="55">
                  <c:v>25364</c:v>
                </c:pt>
                <c:pt idx="56">
                  <c:v>19228</c:v>
                </c:pt>
                <c:pt idx="57">
                  <c:v>25606</c:v>
                </c:pt>
                <c:pt idx="58">
                  <c:v>15742</c:v>
                </c:pt>
                <c:pt idx="59">
                  <c:v>20209</c:v>
                </c:pt>
                <c:pt idx="60">
                  <c:v>22890</c:v>
                </c:pt>
                <c:pt idx="61">
                  <c:v>14857</c:v>
                </c:pt>
                <c:pt idx="62">
                  <c:v>13849</c:v>
                </c:pt>
                <c:pt idx="63">
                  <c:v>23130</c:v>
                </c:pt>
                <c:pt idx="64">
                  <c:v>13087</c:v>
                </c:pt>
                <c:pt idx="65">
                  <c:v>13368</c:v>
                </c:pt>
                <c:pt idx="66">
                  <c:v>40286</c:v>
                </c:pt>
                <c:pt idx="67">
                  <c:v>22709</c:v>
                </c:pt>
                <c:pt idx="68">
                  <c:v>21795</c:v>
                </c:pt>
                <c:pt idx="69">
                  <c:v>27481</c:v>
                </c:pt>
                <c:pt idx="70">
                  <c:v>20513</c:v>
                </c:pt>
                <c:pt idx="71">
                  <c:v>16396</c:v>
                </c:pt>
                <c:pt idx="72">
                  <c:v>12710</c:v>
                </c:pt>
                <c:pt idx="73">
                  <c:v>15067</c:v>
                </c:pt>
                <c:pt idx="74">
                  <c:v>13319</c:v>
                </c:pt>
                <c:pt idx="75">
                  <c:v>18032</c:v>
                </c:pt>
                <c:pt idx="76">
                  <c:v>13988</c:v>
                </c:pt>
                <c:pt idx="77">
                  <c:v>16945</c:v>
                </c:pt>
                <c:pt idx="78">
                  <c:v>16278</c:v>
                </c:pt>
                <c:pt idx="79">
                  <c:v>14189</c:v>
                </c:pt>
                <c:pt idx="80">
                  <c:v>13379</c:v>
                </c:pt>
                <c:pt idx="81">
                  <c:v>13850</c:v>
                </c:pt>
                <c:pt idx="82">
                  <c:v>11172</c:v>
                </c:pt>
                <c:pt idx="83">
                  <c:v>11953</c:v>
                </c:pt>
                <c:pt idx="84">
                  <c:v>16840</c:v>
                </c:pt>
                <c:pt idx="85">
                  <c:v>15004</c:v>
                </c:pt>
                <c:pt idx="86">
                  <c:v>8556</c:v>
                </c:pt>
                <c:pt idx="87">
                  <c:v>28820</c:v>
                </c:pt>
                <c:pt idx="88">
                  <c:v>31884</c:v>
                </c:pt>
                <c:pt idx="89">
                  <c:v>20103</c:v>
                </c:pt>
                <c:pt idx="90">
                  <c:v>25187</c:v>
                </c:pt>
                <c:pt idx="91">
                  <c:v>24093</c:v>
                </c:pt>
              </c:numCache>
            </c:numRef>
          </c:val>
          <c:extLst>
            <c:ext xmlns:c16="http://schemas.microsoft.com/office/drawing/2014/chart" uri="{C3380CC4-5D6E-409C-BE32-E72D297353CC}">
              <c16:uniqueId val="{00000000-01C5-44B7-9D60-3006AFDC2D2A}"/>
            </c:ext>
          </c:extLst>
        </c:ser>
        <c:ser>
          <c:idx val="1"/>
          <c:order val="1"/>
          <c:tx>
            <c:strRef>
              <c:f>Sheet1!$C$1</c:f>
              <c:strCache>
                <c:ptCount val="1"/>
                <c:pt idx="0">
                  <c:v>Twitter</c:v>
                </c:pt>
              </c:strCache>
            </c:strRef>
          </c:tx>
          <c:spPr>
            <a:solidFill>
              <a:schemeClr val="accent2"/>
            </a:solidFill>
            <a:ln>
              <a:noFill/>
            </a:ln>
            <a:effectLst/>
          </c:spPr>
          <c:cat>
            <c:numRef>
              <c:f>Sheet1!$A$2:$A$93</c:f>
              <c:numCache>
                <c:formatCode>m/d/yyyy</c:formatCode>
                <c:ptCount val="92"/>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pt idx="31">
                  <c:v>43252</c:v>
                </c:pt>
                <c:pt idx="32">
                  <c:v>43253</c:v>
                </c:pt>
                <c:pt idx="33">
                  <c:v>43254</c:v>
                </c:pt>
                <c:pt idx="34">
                  <c:v>43255</c:v>
                </c:pt>
                <c:pt idx="35">
                  <c:v>43256</c:v>
                </c:pt>
                <c:pt idx="36">
                  <c:v>43257</c:v>
                </c:pt>
                <c:pt idx="37">
                  <c:v>43258</c:v>
                </c:pt>
                <c:pt idx="38">
                  <c:v>43259</c:v>
                </c:pt>
                <c:pt idx="39">
                  <c:v>43260</c:v>
                </c:pt>
                <c:pt idx="40">
                  <c:v>43261</c:v>
                </c:pt>
                <c:pt idx="41">
                  <c:v>43262</c:v>
                </c:pt>
                <c:pt idx="42">
                  <c:v>43263</c:v>
                </c:pt>
                <c:pt idx="43">
                  <c:v>43264</c:v>
                </c:pt>
                <c:pt idx="44">
                  <c:v>43265</c:v>
                </c:pt>
                <c:pt idx="45">
                  <c:v>43266</c:v>
                </c:pt>
                <c:pt idx="46">
                  <c:v>43267</c:v>
                </c:pt>
                <c:pt idx="47">
                  <c:v>43268</c:v>
                </c:pt>
                <c:pt idx="48">
                  <c:v>43269</c:v>
                </c:pt>
                <c:pt idx="49">
                  <c:v>43270</c:v>
                </c:pt>
                <c:pt idx="50">
                  <c:v>43271</c:v>
                </c:pt>
                <c:pt idx="51">
                  <c:v>43272</c:v>
                </c:pt>
                <c:pt idx="52">
                  <c:v>43273</c:v>
                </c:pt>
                <c:pt idx="53">
                  <c:v>43274</c:v>
                </c:pt>
                <c:pt idx="54">
                  <c:v>43275</c:v>
                </c:pt>
                <c:pt idx="55">
                  <c:v>43276</c:v>
                </c:pt>
                <c:pt idx="56">
                  <c:v>43277</c:v>
                </c:pt>
                <c:pt idx="57">
                  <c:v>43278</c:v>
                </c:pt>
                <c:pt idx="58">
                  <c:v>43279</c:v>
                </c:pt>
                <c:pt idx="59">
                  <c:v>43280</c:v>
                </c:pt>
                <c:pt idx="60">
                  <c:v>43281</c:v>
                </c:pt>
                <c:pt idx="61">
                  <c:v>43282</c:v>
                </c:pt>
                <c:pt idx="62">
                  <c:v>43283</c:v>
                </c:pt>
                <c:pt idx="63">
                  <c:v>43284</c:v>
                </c:pt>
                <c:pt idx="64">
                  <c:v>43285</c:v>
                </c:pt>
                <c:pt idx="65">
                  <c:v>43286</c:v>
                </c:pt>
                <c:pt idx="66">
                  <c:v>43287</c:v>
                </c:pt>
                <c:pt idx="67">
                  <c:v>43288</c:v>
                </c:pt>
                <c:pt idx="68">
                  <c:v>43289</c:v>
                </c:pt>
                <c:pt idx="69">
                  <c:v>43290</c:v>
                </c:pt>
                <c:pt idx="70">
                  <c:v>43291</c:v>
                </c:pt>
                <c:pt idx="71">
                  <c:v>43292</c:v>
                </c:pt>
                <c:pt idx="72">
                  <c:v>43293</c:v>
                </c:pt>
                <c:pt idx="73">
                  <c:v>43294</c:v>
                </c:pt>
                <c:pt idx="74">
                  <c:v>43295</c:v>
                </c:pt>
                <c:pt idx="75">
                  <c:v>43296</c:v>
                </c:pt>
                <c:pt idx="76">
                  <c:v>43297</c:v>
                </c:pt>
                <c:pt idx="77">
                  <c:v>43298</c:v>
                </c:pt>
                <c:pt idx="78">
                  <c:v>43299</c:v>
                </c:pt>
                <c:pt idx="79">
                  <c:v>43300</c:v>
                </c:pt>
                <c:pt idx="80">
                  <c:v>43301</c:v>
                </c:pt>
                <c:pt idx="81">
                  <c:v>43302</c:v>
                </c:pt>
                <c:pt idx="82">
                  <c:v>43303</c:v>
                </c:pt>
                <c:pt idx="83">
                  <c:v>43304</c:v>
                </c:pt>
                <c:pt idx="84">
                  <c:v>43305</c:v>
                </c:pt>
                <c:pt idx="85">
                  <c:v>43306</c:v>
                </c:pt>
                <c:pt idx="86">
                  <c:v>43307</c:v>
                </c:pt>
                <c:pt idx="87">
                  <c:v>43308</c:v>
                </c:pt>
                <c:pt idx="88">
                  <c:v>43309</c:v>
                </c:pt>
                <c:pt idx="89">
                  <c:v>43310</c:v>
                </c:pt>
                <c:pt idx="90">
                  <c:v>43311</c:v>
                </c:pt>
                <c:pt idx="91">
                  <c:v>43312</c:v>
                </c:pt>
              </c:numCache>
            </c:numRef>
          </c:cat>
          <c:val>
            <c:numRef>
              <c:f>Sheet1!$C$2:$C$93</c:f>
              <c:numCache>
                <c:formatCode>General</c:formatCode>
                <c:ptCount val="92"/>
                <c:pt idx="0">
                  <c:v>19056</c:v>
                </c:pt>
                <c:pt idx="1">
                  <c:v>19327</c:v>
                </c:pt>
                <c:pt idx="2">
                  <c:v>18078</c:v>
                </c:pt>
                <c:pt idx="3">
                  <c:v>7988</c:v>
                </c:pt>
                <c:pt idx="4">
                  <c:v>-6108</c:v>
                </c:pt>
                <c:pt idx="5">
                  <c:v>11559</c:v>
                </c:pt>
                <c:pt idx="6">
                  <c:v>19526</c:v>
                </c:pt>
                <c:pt idx="7">
                  <c:v>21921</c:v>
                </c:pt>
                <c:pt idx="8">
                  <c:v>21515</c:v>
                </c:pt>
                <c:pt idx="9">
                  <c:v>23467</c:v>
                </c:pt>
                <c:pt idx="10">
                  <c:v>22686</c:v>
                </c:pt>
                <c:pt idx="11">
                  <c:v>-1859</c:v>
                </c:pt>
                <c:pt idx="12">
                  <c:v>32340</c:v>
                </c:pt>
                <c:pt idx="13">
                  <c:v>27129</c:v>
                </c:pt>
                <c:pt idx="14">
                  <c:v>-21318</c:v>
                </c:pt>
                <c:pt idx="15">
                  <c:v>29746</c:v>
                </c:pt>
                <c:pt idx="16">
                  <c:v>9197</c:v>
                </c:pt>
                <c:pt idx="17">
                  <c:v>-10992</c:v>
                </c:pt>
                <c:pt idx="18">
                  <c:v>18960</c:v>
                </c:pt>
                <c:pt idx="19">
                  <c:v>24310</c:v>
                </c:pt>
                <c:pt idx="20">
                  <c:v>19338</c:v>
                </c:pt>
                <c:pt idx="21">
                  <c:v>17863</c:v>
                </c:pt>
                <c:pt idx="22">
                  <c:v>-2039</c:v>
                </c:pt>
                <c:pt idx="23">
                  <c:v>12241</c:v>
                </c:pt>
                <c:pt idx="24">
                  <c:v>-29400</c:v>
                </c:pt>
                <c:pt idx="25">
                  <c:v>12441</c:v>
                </c:pt>
                <c:pt idx="26">
                  <c:v>12812</c:v>
                </c:pt>
                <c:pt idx="27">
                  <c:v>10543</c:v>
                </c:pt>
                <c:pt idx="28">
                  <c:v>10340</c:v>
                </c:pt>
                <c:pt idx="29">
                  <c:v>11801</c:v>
                </c:pt>
                <c:pt idx="30">
                  <c:v>4476</c:v>
                </c:pt>
                <c:pt idx="31">
                  <c:v>14200</c:v>
                </c:pt>
                <c:pt idx="32">
                  <c:v>14663</c:v>
                </c:pt>
                <c:pt idx="33">
                  <c:v>15412</c:v>
                </c:pt>
                <c:pt idx="34">
                  <c:v>16387</c:v>
                </c:pt>
                <c:pt idx="35">
                  <c:v>16931</c:v>
                </c:pt>
                <c:pt idx="36">
                  <c:v>15157</c:v>
                </c:pt>
                <c:pt idx="37">
                  <c:v>13331</c:v>
                </c:pt>
                <c:pt idx="38">
                  <c:v>24782</c:v>
                </c:pt>
                <c:pt idx="39">
                  <c:v>11289</c:v>
                </c:pt>
                <c:pt idx="40">
                  <c:v>18065</c:v>
                </c:pt>
                <c:pt idx="41">
                  <c:v>20125</c:v>
                </c:pt>
                <c:pt idx="42">
                  <c:v>26963</c:v>
                </c:pt>
                <c:pt idx="43">
                  <c:v>13715</c:v>
                </c:pt>
                <c:pt idx="44">
                  <c:v>4165</c:v>
                </c:pt>
                <c:pt idx="45">
                  <c:v>16811</c:v>
                </c:pt>
                <c:pt idx="46">
                  <c:v>12609</c:v>
                </c:pt>
                <c:pt idx="47">
                  <c:v>12074</c:v>
                </c:pt>
                <c:pt idx="48">
                  <c:v>15862</c:v>
                </c:pt>
                <c:pt idx="49">
                  <c:v>17326</c:v>
                </c:pt>
                <c:pt idx="50">
                  <c:v>20910</c:v>
                </c:pt>
                <c:pt idx="51">
                  <c:v>20726</c:v>
                </c:pt>
                <c:pt idx="52">
                  <c:v>19128</c:v>
                </c:pt>
                <c:pt idx="53">
                  <c:v>623</c:v>
                </c:pt>
                <c:pt idx="54">
                  <c:v>15189</c:v>
                </c:pt>
                <c:pt idx="55">
                  <c:v>16711</c:v>
                </c:pt>
                <c:pt idx="56">
                  <c:v>17571</c:v>
                </c:pt>
                <c:pt idx="57">
                  <c:v>16019</c:v>
                </c:pt>
                <c:pt idx="58">
                  <c:v>-34964</c:v>
                </c:pt>
                <c:pt idx="59">
                  <c:v>15689</c:v>
                </c:pt>
                <c:pt idx="60">
                  <c:v>12134</c:v>
                </c:pt>
                <c:pt idx="61">
                  <c:v>14379</c:v>
                </c:pt>
                <c:pt idx="62">
                  <c:v>19064</c:v>
                </c:pt>
                <c:pt idx="63">
                  <c:v>16590</c:v>
                </c:pt>
                <c:pt idx="64">
                  <c:v>9697</c:v>
                </c:pt>
                <c:pt idx="65">
                  <c:v>14931</c:v>
                </c:pt>
                <c:pt idx="66">
                  <c:v>17419</c:v>
                </c:pt>
                <c:pt idx="67">
                  <c:v>16438</c:v>
                </c:pt>
                <c:pt idx="68">
                  <c:v>19836</c:v>
                </c:pt>
                <c:pt idx="69">
                  <c:v>22170</c:v>
                </c:pt>
                <c:pt idx="70">
                  <c:v>22569</c:v>
                </c:pt>
                <c:pt idx="71">
                  <c:v>11610</c:v>
                </c:pt>
                <c:pt idx="72">
                  <c:v>-987967</c:v>
                </c:pt>
                <c:pt idx="73">
                  <c:v>-862089</c:v>
                </c:pt>
                <c:pt idx="74">
                  <c:v>12529</c:v>
                </c:pt>
                <c:pt idx="75">
                  <c:v>17134</c:v>
                </c:pt>
                <c:pt idx="76">
                  <c:v>17973</c:v>
                </c:pt>
                <c:pt idx="77">
                  <c:v>20991</c:v>
                </c:pt>
                <c:pt idx="78">
                  <c:v>-29923</c:v>
                </c:pt>
                <c:pt idx="79">
                  <c:v>-20229</c:v>
                </c:pt>
                <c:pt idx="80">
                  <c:v>10798</c:v>
                </c:pt>
                <c:pt idx="81">
                  <c:v>12012</c:v>
                </c:pt>
                <c:pt idx="82">
                  <c:v>13320</c:v>
                </c:pt>
                <c:pt idx="83">
                  <c:v>14961</c:v>
                </c:pt>
                <c:pt idx="84">
                  <c:v>9</c:v>
                </c:pt>
                <c:pt idx="85">
                  <c:v>16222</c:v>
                </c:pt>
                <c:pt idx="86">
                  <c:v>18262</c:v>
                </c:pt>
                <c:pt idx="87">
                  <c:v>18955</c:v>
                </c:pt>
                <c:pt idx="88">
                  <c:v>16084</c:v>
                </c:pt>
                <c:pt idx="89">
                  <c:v>14536</c:v>
                </c:pt>
                <c:pt idx="90">
                  <c:v>15250</c:v>
                </c:pt>
                <c:pt idx="91">
                  <c:v>14098</c:v>
                </c:pt>
              </c:numCache>
            </c:numRef>
          </c:val>
          <c:extLst>
            <c:ext xmlns:c16="http://schemas.microsoft.com/office/drawing/2014/chart" uri="{C3380CC4-5D6E-409C-BE32-E72D297353CC}">
              <c16:uniqueId val="{00000001-01C5-44B7-9D60-3006AFDC2D2A}"/>
            </c:ext>
          </c:extLst>
        </c:ser>
        <c:ser>
          <c:idx val="2"/>
          <c:order val="2"/>
          <c:tx>
            <c:strRef>
              <c:f>Sheet1!$D$1</c:f>
              <c:strCache>
                <c:ptCount val="1"/>
                <c:pt idx="0">
                  <c:v>YouTube</c:v>
                </c:pt>
              </c:strCache>
            </c:strRef>
          </c:tx>
          <c:spPr>
            <a:solidFill>
              <a:schemeClr val="accent3"/>
            </a:solidFill>
            <a:ln w="25400">
              <a:noFill/>
            </a:ln>
            <a:effectLst/>
          </c:spPr>
          <c:cat>
            <c:numRef>
              <c:f>Sheet1!$A$2:$A$93</c:f>
              <c:numCache>
                <c:formatCode>m/d/yyyy</c:formatCode>
                <c:ptCount val="92"/>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pt idx="31">
                  <c:v>43252</c:v>
                </c:pt>
                <c:pt idx="32">
                  <c:v>43253</c:v>
                </c:pt>
                <c:pt idx="33">
                  <c:v>43254</c:v>
                </c:pt>
                <c:pt idx="34">
                  <c:v>43255</c:v>
                </c:pt>
                <c:pt idx="35">
                  <c:v>43256</c:v>
                </c:pt>
                <c:pt idx="36">
                  <c:v>43257</c:v>
                </c:pt>
                <c:pt idx="37">
                  <c:v>43258</c:v>
                </c:pt>
                <c:pt idx="38">
                  <c:v>43259</c:v>
                </c:pt>
                <c:pt idx="39">
                  <c:v>43260</c:v>
                </c:pt>
                <c:pt idx="40">
                  <c:v>43261</c:v>
                </c:pt>
                <c:pt idx="41">
                  <c:v>43262</c:v>
                </c:pt>
                <c:pt idx="42">
                  <c:v>43263</c:v>
                </c:pt>
                <c:pt idx="43">
                  <c:v>43264</c:v>
                </c:pt>
                <c:pt idx="44">
                  <c:v>43265</c:v>
                </c:pt>
                <c:pt idx="45">
                  <c:v>43266</c:v>
                </c:pt>
                <c:pt idx="46">
                  <c:v>43267</c:v>
                </c:pt>
                <c:pt idx="47">
                  <c:v>43268</c:v>
                </c:pt>
                <c:pt idx="48">
                  <c:v>43269</c:v>
                </c:pt>
                <c:pt idx="49">
                  <c:v>43270</c:v>
                </c:pt>
                <c:pt idx="50">
                  <c:v>43271</c:v>
                </c:pt>
                <c:pt idx="51">
                  <c:v>43272</c:v>
                </c:pt>
                <c:pt idx="52">
                  <c:v>43273</c:v>
                </c:pt>
                <c:pt idx="53">
                  <c:v>43274</c:v>
                </c:pt>
                <c:pt idx="54">
                  <c:v>43275</c:v>
                </c:pt>
                <c:pt idx="55">
                  <c:v>43276</c:v>
                </c:pt>
                <c:pt idx="56">
                  <c:v>43277</c:v>
                </c:pt>
                <c:pt idx="57">
                  <c:v>43278</c:v>
                </c:pt>
                <c:pt idx="58">
                  <c:v>43279</c:v>
                </c:pt>
                <c:pt idx="59">
                  <c:v>43280</c:v>
                </c:pt>
                <c:pt idx="60">
                  <c:v>43281</c:v>
                </c:pt>
                <c:pt idx="61">
                  <c:v>43282</c:v>
                </c:pt>
                <c:pt idx="62">
                  <c:v>43283</c:v>
                </c:pt>
                <c:pt idx="63">
                  <c:v>43284</c:v>
                </c:pt>
                <c:pt idx="64">
                  <c:v>43285</c:v>
                </c:pt>
                <c:pt idx="65">
                  <c:v>43286</c:v>
                </c:pt>
                <c:pt idx="66">
                  <c:v>43287</c:v>
                </c:pt>
                <c:pt idx="67">
                  <c:v>43288</c:v>
                </c:pt>
                <c:pt idx="68">
                  <c:v>43289</c:v>
                </c:pt>
                <c:pt idx="69">
                  <c:v>43290</c:v>
                </c:pt>
                <c:pt idx="70">
                  <c:v>43291</c:v>
                </c:pt>
                <c:pt idx="71">
                  <c:v>43292</c:v>
                </c:pt>
                <c:pt idx="72">
                  <c:v>43293</c:v>
                </c:pt>
                <c:pt idx="73">
                  <c:v>43294</c:v>
                </c:pt>
                <c:pt idx="74">
                  <c:v>43295</c:v>
                </c:pt>
                <c:pt idx="75">
                  <c:v>43296</c:v>
                </c:pt>
                <c:pt idx="76">
                  <c:v>43297</c:v>
                </c:pt>
                <c:pt idx="77">
                  <c:v>43298</c:v>
                </c:pt>
                <c:pt idx="78">
                  <c:v>43299</c:v>
                </c:pt>
                <c:pt idx="79">
                  <c:v>43300</c:v>
                </c:pt>
                <c:pt idx="80">
                  <c:v>43301</c:v>
                </c:pt>
                <c:pt idx="81">
                  <c:v>43302</c:v>
                </c:pt>
                <c:pt idx="82">
                  <c:v>43303</c:v>
                </c:pt>
                <c:pt idx="83">
                  <c:v>43304</c:v>
                </c:pt>
                <c:pt idx="84">
                  <c:v>43305</c:v>
                </c:pt>
                <c:pt idx="85">
                  <c:v>43306</c:v>
                </c:pt>
                <c:pt idx="86">
                  <c:v>43307</c:v>
                </c:pt>
                <c:pt idx="87">
                  <c:v>43308</c:v>
                </c:pt>
                <c:pt idx="88">
                  <c:v>43309</c:v>
                </c:pt>
                <c:pt idx="89">
                  <c:v>43310</c:v>
                </c:pt>
                <c:pt idx="90">
                  <c:v>43311</c:v>
                </c:pt>
                <c:pt idx="91">
                  <c:v>43312</c:v>
                </c:pt>
              </c:numCache>
            </c:numRef>
          </c:cat>
          <c:val>
            <c:numRef>
              <c:f>Sheet1!$D$2:$D$93</c:f>
              <c:numCache>
                <c:formatCode>General</c:formatCode>
                <c:ptCount val="92"/>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numCache>
            </c:numRef>
          </c:val>
          <c:extLst>
            <c:ext xmlns:c16="http://schemas.microsoft.com/office/drawing/2014/chart" uri="{C3380CC4-5D6E-409C-BE32-E72D297353CC}">
              <c16:uniqueId val="{00000002-01C5-44B7-9D60-3006AFDC2D2A}"/>
            </c:ext>
          </c:extLst>
        </c:ser>
        <c:ser>
          <c:idx val="3"/>
          <c:order val="3"/>
          <c:tx>
            <c:strRef>
              <c:f>Sheet1!$E$1</c:f>
              <c:strCache>
                <c:ptCount val="1"/>
                <c:pt idx="0">
                  <c:v>Google+</c:v>
                </c:pt>
              </c:strCache>
            </c:strRef>
          </c:tx>
          <c:spPr>
            <a:solidFill>
              <a:schemeClr val="accent4"/>
            </a:solidFill>
            <a:ln w="25400">
              <a:noFill/>
            </a:ln>
            <a:effectLst/>
          </c:spPr>
          <c:cat>
            <c:numRef>
              <c:f>Sheet1!$A$2:$A$93</c:f>
              <c:numCache>
                <c:formatCode>m/d/yyyy</c:formatCode>
                <c:ptCount val="92"/>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pt idx="31">
                  <c:v>43252</c:v>
                </c:pt>
                <c:pt idx="32">
                  <c:v>43253</c:v>
                </c:pt>
                <c:pt idx="33">
                  <c:v>43254</c:v>
                </c:pt>
                <c:pt idx="34">
                  <c:v>43255</c:v>
                </c:pt>
                <c:pt idx="35">
                  <c:v>43256</c:v>
                </c:pt>
                <c:pt idx="36">
                  <c:v>43257</c:v>
                </c:pt>
                <c:pt idx="37">
                  <c:v>43258</c:v>
                </c:pt>
                <c:pt idx="38">
                  <c:v>43259</c:v>
                </c:pt>
                <c:pt idx="39">
                  <c:v>43260</c:v>
                </c:pt>
                <c:pt idx="40">
                  <c:v>43261</c:v>
                </c:pt>
                <c:pt idx="41">
                  <c:v>43262</c:v>
                </c:pt>
                <c:pt idx="42">
                  <c:v>43263</c:v>
                </c:pt>
                <c:pt idx="43">
                  <c:v>43264</c:v>
                </c:pt>
                <c:pt idx="44">
                  <c:v>43265</c:v>
                </c:pt>
                <c:pt idx="45">
                  <c:v>43266</c:v>
                </c:pt>
                <c:pt idx="46">
                  <c:v>43267</c:v>
                </c:pt>
                <c:pt idx="47">
                  <c:v>43268</c:v>
                </c:pt>
                <c:pt idx="48">
                  <c:v>43269</c:v>
                </c:pt>
                <c:pt idx="49">
                  <c:v>43270</c:v>
                </c:pt>
                <c:pt idx="50">
                  <c:v>43271</c:v>
                </c:pt>
                <c:pt idx="51">
                  <c:v>43272</c:v>
                </c:pt>
                <c:pt idx="52">
                  <c:v>43273</c:v>
                </c:pt>
                <c:pt idx="53">
                  <c:v>43274</c:v>
                </c:pt>
                <c:pt idx="54">
                  <c:v>43275</c:v>
                </c:pt>
                <c:pt idx="55">
                  <c:v>43276</c:v>
                </c:pt>
                <c:pt idx="56">
                  <c:v>43277</c:v>
                </c:pt>
                <c:pt idx="57">
                  <c:v>43278</c:v>
                </c:pt>
                <c:pt idx="58">
                  <c:v>43279</c:v>
                </c:pt>
                <c:pt idx="59">
                  <c:v>43280</c:v>
                </c:pt>
                <c:pt idx="60">
                  <c:v>43281</c:v>
                </c:pt>
                <c:pt idx="61">
                  <c:v>43282</c:v>
                </c:pt>
                <c:pt idx="62">
                  <c:v>43283</c:v>
                </c:pt>
                <c:pt idx="63">
                  <c:v>43284</c:v>
                </c:pt>
                <c:pt idx="64">
                  <c:v>43285</c:v>
                </c:pt>
                <c:pt idx="65">
                  <c:v>43286</c:v>
                </c:pt>
                <c:pt idx="66">
                  <c:v>43287</c:v>
                </c:pt>
                <c:pt idx="67">
                  <c:v>43288</c:v>
                </c:pt>
                <c:pt idx="68">
                  <c:v>43289</c:v>
                </c:pt>
                <c:pt idx="69">
                  <c:v>43290</c:v>
                </c:pt>
                <c:pt idx="70">
                  <c:v>43291</c:v>
                </c:pt>
                <c:pt idx="71">
                  <c:v>43292</c:v>
                </c:pt>
                <c:pt idx="72">
                  <c:v>43293</c:v>
                </c:pt>
                <c:pt idx="73">
                  <c:v>43294</c:v>
                </c:pt>
                <c:pt idx="74">
                  <c:v>43295</c:v>
                </c:pt>
                <c:pt idx="75">
                  <c:v>43296</c:v>
                </c:pt>
                <c:pt idx="76">
                  <c:v>43297</c:v>
                </c:pt>
                <c:pt idx="77">
                  <c:v>43298</c:v>
                </c:pt>
                <c:pt idx="78">
                  <c:v>43299</c:v>
                </c:pt>
                <c:pt idx="79">
                  <c:v>43300</c:v>
                </c:pt>
                <c:pt idx="80">
                  <c:v>43301</c:v>
                </c:pt>
                <c:pt idx="81">
                  <c:v>43302</c:v>
                </c:pt>
                <c:pt idx="82">
                  <c:v>43303</c:v>
                </c:pt>
                <c:pt idx="83">
                  <c:v>43304</c:v>
                </c:pt>
                <c:pt idx="84">
                  <c:v>43305</c:v>
                </c:pt>
                <c:pt idx="85">
                  <c:v>43306</c:v>
                </c:pt>
                <c:pt idx="86">
                  <c:v>43307</c:v>
                </c:pt>
                <c:pt idx="87">
                  <c:v>43308</c:v>
                </c:pt>
                <c:pt idx="88">
                  <c:v>43309</c:v>
                </c:pt>
                <c:pt idx="89">
                  <c:v>43310</c:v>
                </c:pt>
                <c:pt idx="90">
                  <c:v>43311</c:v>
                </c:pt>
                <c:pt idx="91">
                  <c:v>43312</c:v>
                </c:pt>
              </c:numCache>
            </c:numRef>
          </c:cat>
          <c:val>
            <c:numRef>
              <c:f>Sheet1!$E$2:$E$93</c:f>
              <c:numCache>
                <c:formatCode>General</c:formatCode>
                <c:ptCount val="92"/>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numCache>
            </c:numRef>
          </c:val>
          <c:extLst>
            <c:ext xmlns:c16="http://schemas.microsoft.com/office/drawing/2014/chart" uri="{C3380CC4-5D6E-409C-BE32-E72D297353CC}">
              <c16:uniqueId val="{00000003-01C5-44B7-9D60-3006AFDC2D2A}"/>
            </c:ext>
          </c:extLst>
        </c:ser>
        <c:ser>
          <c:idx val="4"/>
          <c:order val="4"/>
          <c:tx>
            <c:strRef>
              <c:f>Sheet1!$F$1</c:f>
              <c:strCache>
                <c:ptCount val="1"/>
                <c:pt idx="0">
                  <c:v>LinkedIn</c:v>
                </c:pt>
              </c:strCache>
            </c:strRef>
          </c:tx>
          <c:spPr>
            <a:solidFill>
              <a:schemeClr val="accent5"/>
            </a:solidFill>
            <a:ln w="25400">
              <a:noFill/>
            </a:ln>
            <a:effectLst/>
          </c:spPr>
          <c:cat>
            <c:numRef>
              <c:f>Sheet1!$A$2:$A$93</c:f>
              <c:numCache>
                <c:formatCode>m/d/yyyy</c:formatCode>
                <c:ptCount val="92"/>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pt idx="31">
                  <c:v>43252</c:v>
                </c:pt>
                <c:pt idx="32">
                  <c:v>43253</c:v>
                </c:pt>
                <c:pt idx="33">
                  <c:v>43254</c:v>
                </c:pt>
                <c:pt idx="34">
                  <c:v>43255</c:v>
                </c:pt>
                <c:pt idx="35">
                  <c:v>43256</c:v>
                </c:pt>
                <c:pt idx="36">
                  <c:v>43257</c:v>
                </c:pt>
                <c:pt idx="37">
                  <c:v>43258</c:v>
                </c:pt>
                <c:pt idx="38">
                  <c:v>43259</c:v>
                </c:pt>
                <c:pt idx="39">
                  <c:v>43260</c:v>
                </c:pt>
                <c:pt idx="40">
                  <c:v>43261</c:v>
                </c:pt>
                <c:pt idx="41">
                  <c:v>43262</c:v>
                </c:pt>
                <c:pt idx="42">
                  <c:v>43263</c:v>
                </c:pt>
                <c:pt idx="43">
                  <c:v>43264</c:v>
                </c:pt>
                <c:pt idx="44">
                  <c:v>43265</c:v>
                </c:pt>
                <c:pt idx="45">
                  <c:v>43266</c:v>
                </c:pt>
                <c:pt idx="46">
                  <c:v>43267</c:v>
                </c:pt>
                <c:pt idx="47">
                  <c:v>43268</c:v>
                </c:pt>
                <c:pt idx="48">
                  <c:v>43269</c:v>
                </c:pt>
                <c:pt idx="49">
                  <c:v>43270</c:v>
                </c:pt>
                <c:pt idx="50">
                  <c:v>43271</c:v>
                </c:pt>
                <c:pt idx="51">
                  <c:v>43272</c:v>
                </c:pt>
                <c:pt idx="52">
                  <c:v>43273</c:v>
                </c:pt>
                <c:pt idx="53">
                  <c:v>43274</c:v>
                </c:pt>
                <c:pt idx="54">
                  <c:v>43275</c:v>
                </c:pt>
                <c:pt idx="55">
                  <c:v>43276</c:v>
                </c:pt>
                <c:pt idx="56">
                  <c:v>43277</c:v>
                </c:pt>
                <c:pt idx="57">
                  <c:v>43278</c:v>
                </c:pt>
                <c:pt idx="58">
                  <c:v>43279</c:v>
                </c:pt>
                <c:pt idx="59">
                  <c:v>43280</c:v>
                </c:pt>
                <c:pt idx="60">
                  <c:v>43281</c:v>
                </c:pt>
                <c:pt idx="61">
                  <c:v>43282</c:v>
                </c:pt>
                <c:pt idx="62">
                  <c:v>43283</c:v>
                </c:pt>
                <c:pt idx="63">
                  <c:v>43284</c:v>
                </c:pt>
                <c:pt idx="64">
                  <c:v>43285</c:v>
                </c:pt>
                <c:pt idx="65">
                  <c:v>43286</c:v>
                </c:pt>
                <c:pt idx="66">
                  <c:v>43287</c:v>
                </c:pt>
                <c:pt idx="67">
                  <c:v>43288</c:v>
                </c:pt>
                <c:pt idx="68">
                  <c:v>43289</c:v>
                </c:pt>
                <c:pt idx="69">
                  <c:v>43290</c:v>
                </c:pt>
                <c:pt idx="70">
                  <c:v>43291</c:v>
                </c:pt>
                <c:pt idx="71">
                  <c:v>43292</c:v>
                </c:pt>
                <c:pt idx="72">
                  <c:v>43293</c:v>
                </c:pt>
                <c:pt idx="73">
                  <c:v>43294</c:v>
                </c:pt>
                <c:pt idx="74">
                  <c:v>43295</c:v>
                </c:pt>
                <c:pt idx="75">
                  <c:v>43296</c:v>
                </c:pt>
                <c:pt idx="76">
                  <c:v>43297</c:v>
                </c:pt>
                <c:pt idx="77">
                  <c:v>43298</c:v>
                </c:pt>
                <c:pt idx="78">
                  <c:v>43299</c:v>
                </c:pt>
                <c:pt idx="79">
                  <c:v>43300</c:v>
                </c:pt>
                <c:pt idx="80">
                  <c:v>43301</c:v>
                </c:pt>
                <c:pt idx="81">
                  <c:v>43302</c:v>
                </c:pt>
                <c:pt idx="82">
                  <c:v>43303</c:v>
                </c:pt>
                <c:pt idx="83">
                  <c:v>43304</c:v>
                </c:pt>
                <c:pt idx="84">
                  <c:v>43305</c:v>
                </c:pt>
                <c:pt idx="85">
                  <c:v>43306</c:v>
                </c:pt>
                <c:pt idx="86">
                  <c:v>43307</c:v>
                </c:pt>
                <c:pt idx="87">
                  <c:v>43308</c:v>
                </c:pt>
                <c:pt idx="88">
                  <c:v>43309</c:v>
                </c:pt>
                <c:pt idx="89">
                  <c:v>43310</c:v>
                </c:pt>
                <c:pt idx="90">
                  <c:v>43311</c:v>
                </c:pt>
                <c:pt idx="91">
                  <c:v>43312</c:v>
                </c:pt>
              </c:numCache>
            </c:numRef>
          </c:cat>
          <c:val>
            <c:numRef>
              <c:f>Sheet1!$F$2:$F$93</c:f>
              <c:numCache>
                <c:formatCode>General</c:formatCode>
                <c:ptCount val="92"/>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numCache>
            </c:numRef>
          </c:val>
          <c:extLst>
            <c:ext xmlns:c16="http://schemas.microsoft.com/office/drawing/2014/chart" uri="{C3380CC4-5D6E-409C-BE32-E72D297353CC}">
              <c16:uniqueId val="{00000004-01C5-44B7-9D60-3006AFDC2D2A}"/>
            </c:ext>
          </c:extLst>
        </c:ser>
        <c:ser>
          <c:idx val="5"/>
          <c:order val="5"/>
          <c:tx>
            <c:strRef>
              <c:f>Sheet1!$G$1</c:f>
              <c:strCache>
                <c:ptCount val="1"/>
                <c:pt idx="0">
                  <c:v>Instagram</c:v>
                </c:pt>
              </c:strCache>
            </c:strRef>
          </c:tx>
          <c:spPr>
            <a:solidFill>
              <a:schemeClr val="accent6"/>
            </a:solidFill>
            <a:ln w="25400">
              <a:noFill/>
            </a:ln>
            <a:effectLst/>
          </c:spPr>
          <c:cat>
            <c:numRef>
              <c:f>Sheet1!$A$2:$A$93</c:f>
              <c:numCache>
                <c:formatCode>m/d/yyyy</c:formatCode>
                <c:ptCount val="92"/>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pt idx="31">
                  <c:v>43252</c:v>
                </c:pt>
                <c:pt idx="32">
                  <c:v>43253</c:v>
                </c:pt>
                <c:pt idx="33">
                  <c:v>43254</c:v>
                </c:pt>
                <c:pt idx="34">
                  <c:v>43255</c:v>
                </c:pt>
                <c:pt idx="35">
                  <c:v>43256</c:v>
                </c:pt>
                <c:pt idx="36">
                  <c:v>43257</c:v>
                </c:pt>
                <c:pt idx="37">
                  <c:v>43258</c:v>
                </c:pt>
                <c:pt idx="38">
                  <c:v>43259</c:v>
                </c:pt>
                <c:pt idx="39">
                  <c:v>43260</c:v>
                </c:pt>
                <c:pt idx="40">
                  <c:v>43261</c:v>
                </c:pt>
                <c:pt idx="41">
                  <c:v>43262</c:v>
                </c:pt>
                <c:pt idx="42">
                  <c:v>43263</c:v>
                </c:pt>
                <c:pt idx="43">
                  <c:v>43264</c:v>
                </c:pt>
                <c:pt idx="44">
                  <c:v>43265</c:v>
                </c:pt>
                <c:pt idx="45">
                  <c:v>43266</c:v>
                </c:pt>
                <c:pt idx="46">
                  <c:v>43267</c:v>
                </c:pt>
                <c:pt idx="47">
                  <c:v>43268</c:v>
                </c:pt>
                <c:pt idx="48">
                  <c:v>43269</c:v>
                </c:pt>
                <c:pt idx="49">
                  <c:v>43270</c:v>
                </c:pt>
                <c:pt idx="50">
                  <c:v>43271</c:v>
                </c:pt>
                <c:pt idx="51">
                  <c:v>43272</c:v>
                </c:pt>
                <c:pt idx="52">
                  <c:v>43273</c:v>
                </c:pt>
                <c:pt idx="53">
                  <c:v>43274</c:v>
                </c:pt>
                <c:pt idx="54">
                  <c:v>43275</c:v>
                </c:pt>
                <c:pt idx="55">
                  <c:v>43276</c:v>
                </c:pt>
                <c:pt idx="56">
                  <c:v>43277</c:v>
                </c:pt>
                <c:pt idx="57">
                  <c:v>43278</c:v>
                </c:pt>
                <c:pt idx="58">
                  <c:v>43279</c:v>
                </c:pt>
                <c:pt idx="59">
                  <c:v>43280</c:v>
                </c:pt>
                <c:pt idx="60">
                  <c:v>43281</c:v>
                </c:pt>
                <c:pt idx="61">
                  <c:v>43282</c:v>
                </c:pt>
                <c:pt idx="62">
                  <c:v>43283</c:v>
                </c:pt>
                <c:pt idx="63">
                  <c:v>43284</c:v>
                </c:pt>
                <c:pt idx="64">
                  <c:v>43285</c:v>
                </c:pt>
                <c:pt idx="65">
                  <c:v>43286</c:v>
                </c:pt>
                <c:pt idx="66">
                  <c:v>43287</c:v>
                </c:pt>
                <c:pt idx="67">
                  <c:v>43288</c:v>
                </c:pt>
                <c:pt idx="68">
                  <c:v>43289</c:v>
                </c:pt>
                <c:pt idx="69">
                  <c:v>43290</c:v>
                </c:pt>
                <c:pt idx="70">
                  <c:v>43291</c:v>
                </c:pt>
                <c:pt idx="71">
                  <c:v>43292</c:v>
                </c:pt>
                <c:pt idx="72">
                  <c:v>43293</c:v>
                </c:pt>
                <c:pt idx="73">
                  <c:v>43294</c:v>
                </c:pt>
                <c:pt idx="74">
                  <c:v>43295</c:v>
                </c:pt>
                <c:pt idx="75">
                  <c:v>43296</c:v>
                </c:pt>
                <c:pt idx="76">
                  <c:v>43297</c:v>
                </c:pt>
                <c:pt idx="77">
                  <c:v>43298</c:v>
                </c:pt>
                <c:pt idx="78">
                  <c:v>43299</c:v>
                </c:pt>
                <c:pt idx="79">
                  <c:v>43300</c:v>
                </c:pt>
                <c:pt idx="80">
                  <c:v>43301</c:v>
                </c:pt>
                <c:pt idx="81">
                  <c:v>43302</c:v>
                </c:pt>
                <c:pt idx="82">
                  <c:v>43303</c:v>
                </c:pt>
                <c:pt idx="83">
                  <c:v>43304</c:v>
                </c:pt>
                <c:pt idx="84">
                  <c:v>43305</c:v>
                </c:pt>
                <c:pt idx="85">
                  <c:v>43306</c:v>
                </c:pt>
                <c:pt idx="86">
                  <c:v>43307</c:v>
                </c:pt>
                <c:pt idx="87">
                  <c:v>43308</c:v>
                </c:pt>
                <c:pt idx="88">
                  <c:v>43309</c:v>
                </c:pt>
                <c:pt idx="89">
                  <c:v>43310</c:v>
                </c:pt>
                <c:pt idx="90">
                  <c:v>43311</c:v>
                </c:pt>
                <c:pt idx="91">
                  <c:v>43312</c:v>
                </c:pt>
              </c:numCache>
            </c:numRef>
          </c:cat>
          <c:val>
            <c:numRef>
              <c:f>Sheet1!$G$2:$G$93</c:f>
              <c:numCache>
                <c:formatCode>General</c:formatCode>
                <c:ptCount val="92"/>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numCache>
            </c:numRef>
          </c:val>
          <c:extLst>
            <c:ext xmlns:c16="http://schemas.microsoft.com/office/drawing/2014/chart" uri="{C3380CC4-5D6E-409C-BE32-E72D297353CC}">
              <c16:uniqueId val="{00000005-01C5-44B7-9D60-3006AFDC2D2A}"/>
            </c:ext>
          </c:extLst>
        </c:ser>
        <c:ser>
          <c:idx val="6"/>
          <c:order val="6"/>
          <c:tx>
            <c:strRef>
              <c:f>Sheet1!$H$1</c:f>
              <c:strCache>
                <c:ptCount val="1"/>
                <c:pt idx="0">
                  <c:v>Pinterest</c:v>
                </c:pt>
              </c:strCache>
            </c:strRef>
          </c:tx>
          <c:spPr>
            <a:solidFill>
              <a:schemeClr val="accent1">
                <a:lumMod val="60000"/>
              </a:schemeClr>
            </a:solidFill>
            <a:ln w="25400">
              <a:noFill/>
            </a:ln>
            <a:effectLst/>
          </c:spPr>
          <c:cat>
            <c:numRef>
              <c:f>Sheet1!$A$2:$A$93</c:f>
              <c:numCache>
                <c:formatCode>m/d/yyyy</c:formatCode>
                <c:ptCount val="92"/>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pt idx="31">
                  <c:v>43252</c:v>
                </c:pt>
                <c:pt idx="32">
                  <c:v>43253</c:v>
                </c:pt>
                <c:pt idx="33">
                  <c:v>43254</c:v>
                </c:pt>
                <c:pt idx="34">
                  <c:v>43255</c:v>
                </c:pt>
                <c:pt idx="35">
                  <c:v>43256</c:v>
                </c:pt>
                <c:pt idx="36">
                  <c:v>43257</c:v>
                </c:pt>
                <c:pt idx="37">
                  <c:v>43258</c:v>
                </c:pt>
                <c:pt idx="38">
                  <c:v>43259</c:v>
                </c:pt>
                <c:pt idx="39">
                  <c:v>43260</c:v>
                </c:pt>
                <c:pt idx="40">
                  <c:v>43261</c:v>
                </c:pt>
                <c:pt idx="41">
                  <c:v>43262</c:v>
                </c:pt>
                <c:pt idx="42">
                  <c:v>43263</c:v>
                </c:pt>
                <c:pt idx="43">
                  <c:v>43264</c:v>
                </c:pt>
                <c:pt idx="44">
                  <c:v>43265</c:v>
                </c:pt>
                <c:pt idx="45">
                  <c:v>43266</c:v>
                </c:pt>
                <c:pt idx="46">
                  <c:v>43267</c:v>
                </c:pt>
                <c:pt idx="47">
                  <c:v>43268</c:v>
                </c:pt>
                <c:pt idx="48">
                  <c:v>43269</c:v>
                </c:pt>
                <c:pt idx="49">
                  <c:v>43270</c:v>
                </c:pt>
                <c:pt idx="50">
                  <c:v>43271</c:v>
                </c:pt>
                <c:pt idx="51">
                  <c:v>43272</c:v>
                </c:pt>
                <c:pt idx="52">
                  <c:v>43273</c:v>
                </c:pt>
                <c:pt idx="53">
                  <c:v>43274</c:v>
                </c:pt>
                <c:pt idx="54">
                  <c:v>43275</c:v>
                </c:pt>
                <c:pt idx="55">
                  <c:v>43276</c:v>
                </c:pt>
                <c:pt idx="56">
                  <c:v>43277</c:v>
                </c:pt>
                <c:pt idx="57">
                  <c:v>43278</c:v>
                </c:pt>
                <c:pt idx="58">
                  <c:v>43279</c:v>
                </c:pt>
                <c:pt idx="59">
                  <c:v>43280</c:v>
                </c:pt>
                <c:pt idx="60">
                  <c:v>43281</c:v>
                </c:pt>
                <c:pt idx="61">
                  <c:v>43282</c:v>
                </c:pt>
                <c:pt idx="62">
                  <c:v>43283</c:v>
                </c:pt>
                <c:pt idx="63">
                  <c:v>43284</c:v>
                </c:pt>
                <c:pt idx="64">
                  <c:v>43285</c:v>
                </c:pt>
                <c:pt idx="65">
                  <c:v>43286</c:v>
                </c:pt>
                <c:pt idx="66">
                  <c:v>43287</c:v>
                </c:pt>
                <c:pt idx="67">
                  <c:v>43288</c:v>
                </c:pt>
                <c:pt idx="68">
                  <c:v>43289</c:v>
                </c:pt>
                <c:pt idx="69">
                  <c:v>43290</c:v>
                </c:pt>
                <c:pt idx="70">
                  <c:v>43291</c:v>
                </c:pt>
                <c:pt idx="71">
                  <c:v>43292</c:v>
                </c:pt>
                <c:pt idx="72">
                  <c:v>43293</c:v>
                </c:pt>
                <c:pt idx="73">
                  <c:v>43294</c:v>
                </c:pt>
                <c:pt idx="74">
                  <c:v>43295</c:v>
                </c:pt>
                <c:pt idx="75">
                  <c:v>43296</c:v>
                </c:pt>
                <c:pt idx="76">
                  <c:v>43297</c:v>
                </c:pt>
                <c:pt idx="77">
                  <c:v>43298</c:v>
                </c:pt>
                <c:pt idx="78">
                  <c:v>43299</c:v>
                </c:pt>
                <c:pt idx="79">
                  <c:v>43300</c:v>
                </c:pt>
                <c:pt idx="80">
                  <c:v>43301</c:v>
                </c:pt>
                <c:pt idx="81">
                  <c:v>43302</c:v>
                </c:pt>
                <c:pt idx="82">
                  <c:v>43303</c:v>
                </c:pt>
                <c:pt idx="83">
                  <c:v>43304</c:v>
                </c:pt>
                <c:pt idx="84">
                  <c:v>43305</c:v>
                </c:pt>
                <c:pt idx="85">
                  <c:v>43306</c:v>
                </c:pt>
                <c:pt idx="86">
                  <c:v>43307</c:v>
                </c:pt>
                <c:pt idx="87">
                  <c:v>43308</c:v>
                </c:pt>
                <c:pt idx="88">
                  <c:v>43309</c:v>
                </c:pt>
                <c:pt idx="89">
                  <c:v>43310</c:v>
                </c:pt>
                <c:pt idx="90">
                  <c:v>43311</c:v>
                </c:pt>
                <c:pt idx="91">
                  <c:v>43312</c:v>
                </c:pt>
              </c:numCache>
            </c:numRef>
          </c:cat>
          <c:val>
            <c:numRef>
              <c:f>Sheet1!$H$2:$H$93</c:f>
              <c:numCache>
                <c:formatCode>General</c:formatCode>
                <c:ptCount val="92"/>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numCache>
            </c:numRef>
          </c:val>
          <c:extLst>
            <c:ext xmlns:c16="http://schemas.microsoft.com/office/drawing/2014/chart" uri="{C3380CC4-5D6E-409C-BE32-E72D297353CC}">
              <c16:uniqueId val="{00000006-01C5-44B7-9D60-3006AFDC2D2A}"/>
            </c:ext>
          </c:extLst>
        </c:ser>
        <c:dLbls>
          <c:showLegendKey val="0"/>
          <c:showVal val="0"/>
          <c:showCatName val="0"/>
          <c:showSerName val="0"/>
          <c:showPercent val="0"/>
          <c:showBubbleSize val="0"/>
        </c:dLbls>
        <c:axId val="509631320"/>
        <c:axId val="509626728"/>
      </c:areaChart>
      <c:dateAx>
        <c:axId val="509631320"/>
        <c:scaling>
          <c:orientation val="minMax"/>
        </c:scaling>
        <c:delete val="0"/>
        <c:axPos val="b"/>
        <c:numFmt formatCode="m/d/yyyy"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9626728"/>
        <c:crosses val="autoZero"/>
        <c:auto val="1"/>
        <c:lblOffset val="100"/>
        <c:baseTimeUnit val="days"/>
      </c:dateAx>
      <c:valAx>
        <c:axId val="50962672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9631320"/>
        <c:crosses val="autoZero"/>
        <c:crossBetween val="midCat"/>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zero"/>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Sheet1!$A$2:$A$9</c:f>
              <c:strCache>
                <c:ptCount val="8"/>
                <c:pt idx="0">
                  <c:v>Google</c:v>
                </c:pt>
                <c:pt idx="1">
                  <c:v>CNN</c:v>
                </c:pt>
                <c:pt idx="2">
                  <c:v>Fox News</c:v>
                </c:pt>
                <c:pt idx="3">
                  <c:v>NPR</c:v>
                </c:pt>
                <c:pt idx="4">
                  <c:v>The New York Times</c:v>
                </c:pt>
                <c:pt idx="5">
                  <c:v>Yahoo News</c:v>
                </c:pt>
                <c:pt idx="6">
                  <c:v>theSkimm</c:v>
                </c:pt>
                <c:pt idx="7">
                  <c:v>Morning Brew</c:v>
                </c:pt>
              </c:strCache>
            </c:strRef>
          </c:cat>
          <c:val>
            <c:numRef>
              <c:f>Sheet1!$B$2:$B$9</c:f>
              <c:numCache>
                <c:formatCode>General</c:formatCode>
                <c:ptCount val="8"/>
                <c:pt idx="0">
                  <c:v>1</c:v>
                </c:pt>
                <c:pt idx="1">
                  <c:v>3532</c:v>
                </c:pt>
                <c:pt idx="2">
                  <c:v>2242</c:v>
                </c:pt>
                <c:pt idx="3">
                  <c:v>3034</c:v>
                </c:pt>
                <c:pt idx="4">
                  <c:v>4885</c:v>
                </c:pt>
                <c:pt idx="5">
                  <c:v>5164</c:v>
                </c:pt>
                <c:pt idx="6">
                  <c:v>58</c:v>
                </c:pt>
                <c:pt idx="7">
                  <c:v>209</c:v>
                </c:pt>
              </c:numCache>
            </c:numRef>
          </c:val>
          <c:extLst>
            <c:ext xmlns:c16="http://schemas.microsoft.com/office/drawing/2014/chart" uri="{C3380CC4-5D6E-409C-BE32-E72D297353CC}">
              <c16:uniqueId val="{00000000-2092-4062-A072-1E02CD790A94}"/>
            </c:ext>
          </c:extLst>
        </c:ser>
        <c:ser>
          <c:idx val="1"/>
          <c:order val="1"/>
          <c:tx>
            <c:strRef>
              <c:f>Sheet1!$C$1</c:f>
              <c:strCache>
                <c:ptCount val="1"/>
                <c:pt idx="0">
                  <c:v>Photo</c:v>
                </c:pt>
              </c:strCache>
            </c:strRef>
          </c:tx>
          <c:spPr>
            <a:solidFill>
              <a:schemeClr val="accent2"/>
            </a:solidFill>
            <a:ln>
              <a:noFill/>
            </a:ln>
            <a:effectLst/>
          </c:spPr>
          <c:invertIfNegative val="0"/>
          <c:cat>
            <c:strRef>
              <c:f>Sheet1!$A$2:$A$9</c:f>
              <c:strCache>
                <c:ptCount val="8"/>
                <c:pt idx="0">
                  <c:v>Google</c:v>
                </c:pt>
                <c:pt idx="1">
                  <c:v>CNN</c:v>
                </c:pt>
                <c:pt idx="2">
                  <c:v>Fox News</c:v>
                </c:pt>
                <c:pt idx="3">
                  <c:v>NPR</c:v>
                </c:pt>
                <c:pt idx="4">
                  <c:v>The New York Times</c:v>
                </c:pt>
                <c:pt idx="5">
                  <c:v>Yahoo News</c:v>
                </c:pt>
                <c:pt idx="6">
                  <c:v>theSkimm</c:v>
                </c:pt>
                <c:pt idx="7">
                  <c:v>Morning Brew</c:v>
                </c:pt>
              </c:strCache>
            </c:strRef>
          </c:cat>
          <c:val>
            <c:numRef>
              <c:f>Sheet1!$C$2:$C$9</c:f>
              <c:numCache>
                <c:formatCode>General</c:formatCode>
                <c:ptCount val="8"/>
                <c:pt idx="0">
                  <c:v>6</c:v>
                </c:pt>
                <c:pt idx="1">
                  <c:v>46</c:v>
                </c:pt>
                <c:pt idx="2">
                  <c:v>1050</c:v>
                </c:pt>
                <c:pt idx="3">
                  <c:v>23</c:v>
                </c:pt>
                <c:pt idx="4">
                  <c:v>127</c:v>
                </c:pt>
                <c:pt idx="5">
                  <c:v>1</c:v>
                </c:pt>
                <c:pt idx="6">
                  <c:v>71</c:v>
                </c:pt>
                <c:pt idx="7">
                  <c:v>14</c:v>
                </c:pt>
              </c:numCache>
            </c:numRef>
          </c:val>
          <c:extLst>
            <c:ext xmlns:c16="http://schemas.microsoft.com/office/drawing/2014/chart" uri="{C3380CC4-5D6E-409C-BE32-E72D297353CC}">
              <c16:uniqueId val="{00000001-2092-4062-A072-1E02CD790A94}"/>
            </c:ext>
          </c:extLst>
        </c:ser>
        <c:ser>
          <c:idx val="2"/>
          <c:order val="2"/>
          <c:tx>
            <c:strRef>
              <c:f>Sheet1!$D$1</c:f>
              <c:strCache>
                <c:ptCount val="1"/>
                <c:pt idx="0">
                  <c:v>Video</c:v>
                </c:pt>
              </c:strCache>
            </c:strRef>
          </c:tx>
          <c:spPr>
            <a:solidFill>
              <a:schemeClr val="accent3"/>
            </a:solidFill>
            <a:ln>
              <a:noFill/>
            </a:ln>
            <a:effectLst/>
          </c:spPr>
          <c:invertIfNegative val="0"/>
          <c:cat>
            <c:strRef>
              <c:f>Sheet1!$A$2:$A$9</c:f>
              <c:strCache>
                <c:ptCount val="8"/>
                <c:pt idx="0">
                  <c:v>Google</c:v>
                </c:pt>
                <c:pt idx="1">
                  <c:v>CNN</c:v>
                </c:pt>
                <c:pt idx="2">
                  <c:v>Fox News</c:v>
                </c:pt>
                <c:pt idx="3">
                  <c:v>NPR</c:v>
                </c:pt>
                <c:pt idx="4">
                  <c:v>The New York Times</c:v>
                </c:pt>
                <c:pt idx="5">
                  <c:v>Yahoo News</c:v>
                </c:pt>
                <c:pt idx="6">
                  <c:v>theSkimm</c:v>
                </c:pt>
                <c:pt idx="7">
                  <c:v>Morning Brew</c:v>
                </c:pt>
              </c:strCache>
            </c:strRef>
          </c:cat>
          <c:val>
            <c:numRef>
              <c:f>Sheet1!$D$2:$D$9</c:f>
              <c:numCache>
                <c:formatCode>General</c:formatCode>
                <c:ptCount val="8"/>
                <c:pt idx="0">
                  <c:v>25</c:v>
                </c:pt>
                <c:pt idx="1">
                  <c:v>1127</c:v>
                </c:pt>
                <c:pt idx="2">
                  <c:v>729</c:v>
                </c:pt>
                <c:pt idx="3">
                  <c:v>60</c:v>
                </c:pt>
                <c:pt idx="4">
                  <c:v>235</c:v>
                </c:pt>
                <c:pt idx="5">
                  <c:v>2351</c:v>
                </c:pt>
                <c:pt idx="6">
                  <c:v>26</c:v>
                </c:pt>
                <c:pt idx="7">
                  <c:v>1</c:v>
                </c:pt>
              </c:numCache>
            </c:numRef>
          </c:val>
          <c:extLst>
            <c:ext xmlns:c16="http://schemas.microsoft.com/office/drawing/2014/chart" uri="{C3380CC4-5D6E-409C-BE32-E72D297353CC}">
              <c16:uniqueId val="{00000002-2092-4062-A072-1E02CD790A94}"/>
            </c:ext>
          </c:extLst>
        </c:ser>
        <c:ser>
          <c:idx val="3"/>
          <c:order val="3"/>
          <c:tx>
            <c:strRef>
              <c:f>Sheet1!$E$1</c:f>
              <c:strCache>
                <c:ptCount val="1"/>
                <c:pt idx="0">
                  <c:v>Live Video</c:v>
                </c:pt>
              </c:strCache>
            </c:strRef>
          </c:tx>
          <c:spPr>
            <a:solidFill>
              <a:schemeClr val="accent4"/>
            </a:solidFill>
            <a:ln>
              <a:noFill/>
            </a:ln>
            <a:effectLst/>
          </c:spPr>
          <c:invertIfNegative val="0"/>
          <c:cat>
            <c:strRef>
              <c:f>Sheet1!$A$2:$A$9</c:f>
              <c:strCache>
                <c:ptCount val="8"/>
                <c:pt idx="0">
                  <c:v>Google</c:v>
                </c:pt>
                <c:pt idx="1">
                  <c:v>CNN</c:v>
                </c:pt>
                <c:pt idx="2">
                  <c:v>Fox News</c:v>
                </c:pt>
                <c:pt idx="3">
                  <c:v>NPR</c:v>
                </c:pt>
                <c:pt idx="4">
                  <c:v>The New York Times</c:v>
                </c:pt>
                <c:pt idx="5">
                  <c:v>Yahoo News</c:v>
                </c:pt>
                <c:pt idx="6">
                  <c:v>theSkimm</c:v>
                </c:pt>
                <c:pt idx="7">
                  <c:v>Morning Brew</c:v>
                </c:pt>
              </c:strCache>
            </c:strRef>
          </c:cat>
          <c:val>
            <c:numRef>
              <c:f>Sheet1!$E$2:$E$9</c:f>
              <c:numCache>
                <c:formatCode>General</c:formatCode>
                <c:ptCount val="8"/>
                <c:pt idx="0">
                  <c:v>0</c:v>
                </c:pt>
                <c:pt idx="1">
                  <c:v>191</c:v>
                </c:pt>
                <c:pt idx="2">
                  <c:v>636</c:v>
                </c:pt>
                <c:pt idx="3">
                  <c:v>106</c:v>
                </c:pt>
                <c:pt idx="4">
                  <c:v>69</c:v>
                </c:pt>
                <c:pt idx="5">
                  <c:v>181</c:v>
                </c:pt>
                <c:pt idx="6">
                  <c:v>0</c:v>
                </c:pt>
                <c:pt idx="7">
                  <c:v>0</c:v>
                </c:pt>
              </c:numCache>
            </c:numRef>
          </c:val>
          <c:extLst>
            <c:ext xmlns:c16="http://schemas.microsoft.com/office/drawing/2014/chart" uri="{C3380CC4-5D6E-409C-BE32-E72D297353CC}">
              <c16:uniqueId val="{00000003-2092-4062-A072-1E02CD790A94}"/>
            </c:ext>
          </c:extLst>
        </c:ser>
        <c:ser>
          <c:idx val="4"/>
          <c:order val="4"/>
          <c:tx>
            <c:strRef>
              <c:f>Sheet1!$F$1</c:f>
              <c:strCache>
                <c:ptCount val="1"/>
                <c:pt idx="0">
                  <c:v>Status</c:v>
                </c:pt>
              </c:strCache>
            </c:strRef>
          </c:tx>
          <c:spPr>
            <a:solidFill>
              <a:schemeClr val="accent5"/>
            </a:solidFill>
            <a:ln>
              <a:noFill/>
            </a:ln>
            <a:effectLst/>
          </c:spPr>
          <c:invertIfNegative val="0"/>
          <c:cat>
            <c:strRef>
              <c:f>Sheet1!$A$2:$A$9</c:f>
              <c:strCache>
                <c:ptCount val="8"/>
                <c:pt idx="0">
                  <c:v>Google</c:v>
                </c:pt>
                <c:pt idx="1">
                  <c:v>CNN</c:v>
                </c:pt>
                <c:pt idx="2">
                  <c:v>Fox News</c:v>
                </c:pt>
                <c:pt idx="3">
                  <c:v>NPR</c:v>
                </c:pt>
                <c:pt idx="4">
                  <c:v>The New York Times</c:v>
                </c:pt>
                <c:pt idx="5">
                  <c:v>Yahoo News</c:v>
                </c:pt>
                <c:pt idx="6">
                  <c:v>theSkimm</c:v>
                </c:pt>
                <c:pt idx="7">
                  <c:v>Morning Brew</c:v>
                </c:pt>
              </c:strCache>
            </c:strRef>
          </c:cat>
          <c:val>
            <c:numRef>
              <c:f>Sheet1!$F$2:$F$9</c:f>
              <c:numCache>
                <c:formatCode>General</c:formatCode>
                <c:ptCount val="8"/>
                <c:pt idx="0">
                  <c:v>0</c:v>
                </c:pt>
                <c:pt idx="1">
                  <c:v>0</c:v>
                </c:pt>
                <c:pt idx="2">
                  <c:v>32</c:v>
                </c:pt>
                <c:pt idx="3">
                  <c:v>0</c:v>
                </c:pt>
                <c:pt idx="4">
                  <c:v>5</c:v>
                </c:pt>
                <c:pt idx="5">
                  <c:v>0</c:v>
                </c:pt>
                <c:pt idx="6">
                  <c:v>3</c:v>
                </c:pt>
                <c:pt idx="7">
                  <c:v>1</c:v>
                </c:pt>
              </c:numCache>
            </c:numRef>
          </c:val>
          <c:extLst>
            <c:ext xmlns:c16="http://schemas.microsoft.com/office/drawing/2014/chart" uri="{C3380CC4-5D6E-409C-BE32-E72D297353CC}">
              <c16:uniqueId val="{00000004-2092-4062-A072-1E02CD790A94}"/>
            </c:ext>
          </c:extLst>
        </c:ser>
        <c:dLbls>
          <c:showLegendKey val="0"/>
          <c:showVal val="0"/>
          <c:showCatName val="0"/>
          <c:showSerName val="0"/>
          <c:showPercent val="0"/>
          <c:showBubbleSize val="0"/>
        </c:dLbls>
        <c:gapWidth val="150"/>
        <c:overlap val="100"/>
        <c:axId val="509636568"/>
        <c:axId val="509637224"/>
      </c:barChart>
      <c:catAx>
        <c:axId val="5096365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9637224"/>
        <c:crosses val="autoZero"/>
        <c:auto val="1"/>
        <c:lblAlgn val="ctr"/>
        <c:lblOffset val="100"/>
        <c:noMultiLvlLbl val="0"/>
      </c:catAx>
      <c:valAx>
        <c:axId val="50963722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96365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Organic Posts</c:v>
                </c:pt>
              </c:strCache>
            </c:strRef>
          </c:tx>
          <c:spPr>
            <a:solidFill>
              <a:schemeClr val="accent1"/>
            </a:solidFill>
            <a:ln>
              <a:noFill/>
            </a:ln>
            <a:effectLst/>
          </c:spPr>
          <c:invertIfNegative val="0"/>
          <c:cat>
            <c:strRef>
              <c:f>Sheet1!$A$2:$A$9</c:f>
              <c:strCache>
                <c:ptCount val="8"/>
                <c:pt idx="0">
                  <c:v>Google</c:v>
                </c:pt>
                <c:pt idx="1">
                  <c:v>CNN</c:v>
                </c:pt>
                <c:pt idx="2">
                  <c:v>Fox News</c:v>
                </c:pt>
                <c:pt idx="3">
                  <c:v>NPR</c:v>
                </c:pt>
                <c:pt idx="4">
                  <c:v>The New York Times</c:v>
                </c:pt>
                <c:pt idx="5">
                  <c:v>Yahoo News</c:v>
                </c:pt>
                <c:pt idx="6">
                  <c:v>theSkimm</c:v>
                </c:pt>
                <c:pt idx="7">
                  <c:v>Morning Brew</c:v>
                </c:pt>
              </c:strCache>
            </c:strRef>
          </c:cat>
          <c:val>
            <c:numRef>
              <c:f>Sheet1!$B$2:$B$9</c:f>
              <c:numCache>
                <c:formatCode>General</c:formatCode>
                <c:ptCount val="8"/>
                <c:pt idx="0">
                  <c:v>1</c:v>
                </c:pt>
                <c:pt idx="1">
                  <c:v>2331</c:v>
                </c:pt>
                <c:pt idx="2">
                  <c:v>2440</c:v>
                </c:pt>
                <c:pt idx="3">
                  <c:v>2683</c:v>
                </c:pt>
                <c:pt idx="4">
                  <c:v>5320</c:v>
                </c:pt>
                <c:pt idx="5">
                  <c:v>0</c:v>
                </c:pt>
                <c:pt idx="6">
                  <c:v>158</c:v>
                </c:pt>
                <c:pt idx="7">
                  <c:v>225</c:v>
                </c:pt>
              </c:numCache>
            </c:numRef>
          </c:val>
          <c:extLst>
            <c:ext xmlns:c16="http://schemas.microsoft.com/office/drawing/2014/chart" uri="{C3380CC4-5D6E-409C-BE32-E72D297353CC}">
              <c16:uniqueId val="{00000000-F7DD-44CE-B834-32630CACCCF2}"/>
            </c:ext>
          </c:extLst>
        </c:ser>
        <c:ser>
          <c:idx val="1"/>
          <c:order val="1"/>
          <c:tx>
            <c:strRef>
              <c:f>Sheet1!$C$1</c:f>
              <c:strCache>
                <c:ptCount val="1"/>
                <c:pt idx="0">
                  <c:v>Sponsored Posts</c:v>
                </c:pt>
              </c:strCache>
            </c:strRef>
          </c:tx>
          <c:spPr>
            <a:solidFill>
              <a:schemeClr val="accent2"/>
            </a:solidFill>
            <a:ln>
              <a:noFill/>
            </a:ln>
            <a:effectLst/>
          </c:spPr>
          <c:invertIfNegative val="0"/>
          <c:cat>
            <c:strRef>
              <c:f>Sheet1!$A$2:$A$9</c:f>
              <c:strCache>
                <c:ptCount val="8"/>
                <c:pt idx="0">
                  <c:v>Google</c:v>
                </c:pt>
                <c:pt idx="1">
                  <c:v>CNN</c:v>
                </c:pt>
                <c:pt idx="2">
                  <c:v>Fox News</c:v>
                </c:pt>
                <c:pt idx="3">
                  <c:v>NPR</c:v>
                </c:pt>
                <c:pt idx="4">
                  <c:v>The New York Times</c:v>
                </c:pt>
                <c:pt idx="5">
                  <c:v>Yahoo News</c:v>
                </c:pt>
                <c:pt idx="6">
                  <c:v>theSkimm</c:v>
                </c:pt>
                <c:pt idx="7">
                  <c:v>Morning Brew</c:v>
                </c:pt>
              </c:strCache>
            </c:strRef>
          </c:cat>
          <c:val>
            <c:numRef>
              <c:f>Sheet1!$C$2:$C$9</c:f>
              <c:numCache>
                <c:formatCode>General</c:formatCode>
                <c:ptCount val="8"/>
                <c:pt idx="0">
                  <c:v>25</c:v>
                </c:pt>
                <c:pt idx="1">
                  <c:v>2565</c:v>
                </c:pt>
                <c:pt idx="2">
                  <c:v>2249</c:v>
                </c:pt>
                <c:pt idx="3">
                  <c:v>540</c:v>
                </c:pt>
                <c:pt idx="4">
                  <c:v>1</c:v>
                </c:pt>
                <c:pt idx="5">
                  <c:v>0</c:v>
                </c:pt>
                <c:pt idx="6">
                  <c:v>0</c:v>
                </c:pt>
                <c:pt idx="7">
                  <c:v>0</c:v>
                </c:pt>
              </c:numCache>
            </c:numRef>
          </c:val>
          <c:extLst>
            <c:ext xmlns:c16="http://schemas.microsoft.com/office/drawing/2014/chart" uri="{C3380CC4-5D6E-409C-BE32-E72D297353CC}">
              <c16:uniqueId val="{00000001-F7DD-44CE-B834-32630CACCCF2}"/>
            </c:ext>
          </c:extLst>
        </c:ser>
        <c:ser>
          <c:idx val="2"/>
          <c:order val="2"/>
          <c:tx>
            <c:strRef>
              <c:f>Sheet1!$D$1</c:f>
              <c:strCache>
                <c:ptCount val="1"/>
                <c:pt idx="0">
                  <c:v>Not yet tagged</c:v>
                </c:pt>
              </c:strCache>
            </c:strRef>
          </c:tx>
          <c:spPr>
            <a:solidFill>
              <a:schemeClr val="accent3"/>
            </a:solidFill>
            <a:ln>
              <a:noFill/>
            </a:ln>
            <a:effectLst/>
          </c:spPr>
          <c:invertIfNegative val="0"/>
          <c:cat>
            <c:strRef>
              <c:f>Sheet1!$A$2:$A$9</c:f>
              <c:strCache>
                <c:ptCount val="8"/>
                <c:pt idx="0">
                  <c:v>Google</c:v>
                </c:pt>
                <c:pt idx="1">
                  <c:v>CNN</c:v>
                </c:pt>
                <c:pt idx="2">
                  <c:v>Fox News</c:v>
                </c:pt>
                <c:pt idx="3">
                  <c:v>NPR</c:v>
                </c:pt>
                <c:pt idx="4">
                  <c:v>The New York Times</c:v>
                </c:pt>
                <c:pt idx="5">
                  <c:v>Yahoo News</c:v>
                </c:pt>
                <c:pt idx="6">
                  <c:v>theSkimm</c:v>
                </c:pt>
                <c:pt idx="7">
                  <c:v>Morning Brew</c:v>
                </c:pt>
              </c:strCache>
            </c:strRef>
          </c:cat>
          <c:val>
            <c:numRef>
              <c:f>Sheet1!$D$2:$D$9</c:f>
              <c:numCache>
                <c:formatCode>General</c:formatCode>
                <c:ptCount val="8"/>
                <c:pt idx="0">
                  <c:v>6</c:v>
                </c:pt>
                <c:pt idx="1">
                  <c:v>0</c:v>
                </c:pt>
                <c:pt idx="2">
                  <c:v>0</c:v>
                </c:pt>
                <c:pt idx="3">
                  <c:v>0</c:v>
                </c:pt>
                <c:pt idx="4">
                  <c:v>0</c:v>
                </c:pt>
                <c:pt idx="5">
                  <c:v>7697</c:v>
                </c:pt>
                <c:pt idx="6">
                  <c:v>0</c:v>
                </c:pt>
                <c:pt idx="7">
                  <c:v>0</c:v>
                </c:pt>
              </c:numCache>
            </c:numRef>
          </c:val>
          <c:extLst>
            <c:ext xmlns:c16="http://schemas.microsoft.com/office/drawing/2014/chart" uri="{C3380CC4-5D6E-409C-BE32-E72D297353CC}">
              <c16:uniqueId val="{00000002-F7DD-44CE-B834-32630CACCCF2}"/>
            </c:ext>
          </c:extLst>
        </c:ser>
        <c:dLbls>
          <c:showLegendKey val="0"/>
          <c:showVal val="0"/>
          <c:showCatName val="0"/>
          <c:showSerName val="0"/>
          <c:showPercent val="0"/>
          <c:showBubbleSize val="0"/>
        </c:dLbls>
        <c:gapWidth val="150"/>
        <c:overlap val="100"/>
        <c:axId val="509638864"/>
        <c:axId val="509639520"/>
      </c:barChart>
      <c:catAx>
        <c:axId val="5096388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9639520"/>
        <c:crosses val="autoZero"/>
        <c:auto val="1"/>
        <c:lblAlgn val="ctr"/>
        <c:lblOffset val="100"/>
        <c:noMultiLvlLbl val="0"/>
      </c:catAx>
      <c:valAx>
        <c:axId val="50963952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96388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Google</c:v>
                </c:pt>
              </c:strCache>
            </c:strRef>
          </c:tx>
          <c:spPr>
            <a:ln w="28575" cap="rnd">
              <a:solidFill>
                <a:schemeClr val="accent1"/>
              </a:solidFill>
              <a:round/>
            </a:ln>
            <a:effectLst/>
          </c:spPr>
          <c:marker>
            <c:symbol val="none"/>
          </c:marker>
          <c:cat>
            <c:numRef>
              <c:f>Sheet1!$A$2:$A$93</c:f>
              <c:numCache>
                <c:formatCode>m/d/yyyy</c:formatCode>
                <c:ptCount val="92"/>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pt idx="31">
                  <c:v>43252</c:v>
                </c:pt>
                <c:pt idx="32">
                  <c:v>43253</c:v>
                </c:pt>
                <c:pt idx="33">
                  <c:v>43254</c:v>
                </c:pt>
                <c:pt idx="34">
                  <c:v>43255</c:v>
                </c:pt>
                <c:pt idx="35">
                  <c:v>43256</c:v>
                </c:pt>
                <c:pt idx="36">
                  <c:v>43257</c:v>
                </c:pt>
                <c:pt idx="37">
                  <c:v>43258</c:v>
                </c:pt>
                <c:pt idx="38">
                  <c:v>43259</c:v>
                </c:pt>
                <c:pt idx="39">
                  <c:v>43260</c:v>
                </c:pt>
                <c:pt idx="40">
                  <c:v>43261</c:v>
                </c:pt>
                <c:pt idx="41">
                  <c:v>43262</c:v>
                </c:pt>
                <c:pt idx="42">
                  <c:v>43263</c:v>
                </c:pt>
                <c:pt idx="43">
                  <c:v>43264</c:v>
                </c:pt>
                <c:pt idx="44">
                  <c:v>43265</c:v>
                </c:pt>
                <c:pt idx="45">
                  <c:v>43266</c:v>
                </c:pt>
                <c:pt idx="46">
                  <c:v>43267</c:v>
                </c:pt>
                <c:pt idx="47">
                  <c:v>43268</c:v>
                </c:pt>
                <c:pt idx="48">
                  <c:v>43269</c:v>
                </c:pt>
                <c:pt idx="49">
                  <c:v>43270</c:v>
                </c:pt>
                <c:pt idx="50">
                  <c:v>43271</c:v>
                </c:pt>
                <c:pt idx="51">
                  <c:v>43272</c:v>
                </c:pt>
                <c:pt idx="52">
                  <c:v>43273</c:v>
                </c:pt>
                <c:pt idx="53">
                  <c:v>43274</c:v>
                </c:pt>
                <c:pt idx="54">
                  <c:v>43275</c:v>
                </c:pt>
                <c:pt idx="55">
                  <c:v>43276</c:v>
                </c:pt>
                <c:pt idx="56">
                  <c:v>43277</c:v>
                </c:pt>
                <c:pt idx="57">
                  <c:v>43278</c:v>
                </c:pt>
                <c:pt idx="58">
                  <c:v>43279</c:v>
                </c:pt>
                <c:pt idx="59">
                  <c:v>43280</c:v>
                </c:pt>
                <c:pt idx="60">
                  <c:v>43281</c:v>
                </c:pt>
                <c:pt idx="61">
                  <c:v>43282</c:v>
                </c:pt>
                <c:pt idx="62">
                  <c:v>43283</c:v>
                </c:pt>
                <c:pt idx="63">
                  <c:v>43284</c:v>
                </c:pt>
                <c:pt idx="64">
                  <c:v>43285</c:v>
                </c:pt>
                <c:pt idx="65">
                  <c:v>43286</c:v>
                </c:pt>
                <c:pt idx="66">
                  <c:v>43287</c:v>
                </c:pt>
                <c:pt idx="67">
                  <c:v>43288</c:v>
                </c:pt>
                <c:pt idx="68">
                  <c:v>43289</c:v>
                </c:pt>
                <c:pt idx="69">
                  <c:v>43290</c:v>
                </c:pt>
                <c:pt idx="70">
                  <c:v>43291</c:v>
                </c:pt>
                <c:pt idx="71">
                  <c:v>43292</c:v>
                </c:pt>
                <c:pt idx="72">
                  <c:v>43293</c:v>
                </c:pt>
                <c:pt idx="73">
                  <c:v>43294</c:v>
                </c:pt>
                <c:pt idx="74">
                  <c:v>43295</c:v>
                </c:pt>
                <c:pt idx="75">
                  <c:v>43296</c:v>
                </c:pt>
                <c:pt idx="76">
                  <c:v>43297</c:v>
                </c:pt>
                <c:pt idx="77">
                  <c:v>43298</c:v>
                </c:pt>
                <c:pt idx="78">
                  <c:v>43299</c:v>
                </c:pt>
                <c:pt idx="79">
                  <c:v>43300</c:v>
                </c:pt>
                <c:pt idx="80">
                  <c:v>43301</c:v>
                </c:pt>
                <c:pt idx="81">
                  <c:v>43302</c:v>
                </c:pt>
                <c:pt idx="82">
                  <c:v>43303</c:v>
                </c:pt>
                <c:pt idx="83">
                  <c:v>43304</c:v>
                </c:pt>
                <c:pt idx="84">
                  <c:v>43305</c:v>
                </c:pt>
                <c:pt idx="85">
                  <c:v>43306</c:v>
                </c:pt>
                <c:pt idx="86">
                  <c:v>43307</c:v>
                </c:pt>
                <c:pt idx="87">
                  <c:v>43308</c:v>
                </c:pt>
                <c:pt idx="88">
                  <c:v>43309</c:v>
                </c:pt>
                <c:pt idx="89">
                  <c:v>43310</c:v>
                </c:pt>
                <c:pt idx="90">
                  <c:v>43311</c:v>
                </c:pt>
                <c:pt idx="91">
                  <c:v>43312</c:v>
                </c:pt>
              </c:numCache>
            </c:numRef>
          </c:cat>
          <c:val>
            <c:numRef>
              <c:f>Sheet1!$B$2:$B$93</c:f>
              <c:numCache>
                <c:formatCode>General</c:formatCode>
                <c:ptCount val="92"/>
                <c:pt idx="0">
                  <c:v>1</c:v>
                </c:pt>
                <c:pt idx="1">
                  <c:v>0</c:v>
                </c:pt>
                <c:pt idx="2">
                  <c:v>1</c:v>
                </c:pt>
                <c:pt idx="3">
                  <c:v>0</c:v>
                </c:pt>
                <c:pt idx="4">
                  <c:v>0</c:v>
                </c:pt>
                <c:pt idx="5">
                  <c:v>0</c:v>
                </c:pt>
                <c:pt idx="6">
                  <c:v>0</c:v>
                </c:pt>
                <c:pt idx="7">
                  <c:v>2</c:v>
                </c:pt>
                <c:pt idx="8">
                  <c:v>1</c:v>
                </c:pt>
                <c:pt idx="9">
                  <c:v>0</c:v>
                </c:pt>
                <c:pt idx="10">
                  <c:v>1</c:v>
                </c:pt>
                <c:pt idx="11">
                  <c:v>0</c:v>
                </c:pt>
                <c:pt idx="12">
                  <c:v>0</c:v>
                </c:pt>
                <c:pt idx="13">
                  <c:v>0</c:v>
                </c:pt>
                <c:pt idx="14">
                  <c:v>0</c:v>
                </c:pt>
                <c:pt idx="15">
                  <c:v>0</c:v>
                </c:pt>
                <c:pt idx="16">
                  <c:v>2</c:v>
                </c:pt>
                <c:pt idx="17">
                  <c:v>1</c:v>
                </c:pt>
                <c:pt idx="18">
                  <c:v>0</c:v>
                </c:pt>
                <c:pt idx="19">
                  <c:v>0</c:v>
                </c:pt>
                <c:pt idx="20">
                  <c:v>0</c:v>
                </c:pt>
                <c:pt idx="21">
                  <c:v>1</c:v>
                </c:pt>
                <c:pt idx="22">
                  <c:v>1</c:v>
                </c:pt>
                <c:pt idx="23">
                  <c:v>1</c:v>
                </c:pt>
                <c:pt idx="24">
                  <c:v>0</c:v>
                </c:pt>
                <c:pt idx="25">
                  <c:v>0</c:v>
                </c:pt>
                <c:pt idx="26">
                  <c:v>0</c:v>
                </c:pt>
                <c:pt idx="27">
                  <c:v>0</c:v>
                </c:pt>
                <c:pt idx="28">
                  <c:v>0</c:v>
                </c:pt>
                <c:pt idx="29">
                  <c:v>1</c:v>
                </c:pt>
                <c:pt idx="30">
                  <c:v>0</c:v>
                </c:pt>
                <c:pt idx="31">
                  <c:v>0</c:v>
                </c:pt>
                <c:pt idx="32">
                  <c:v>0</c:v>
                </c:pt>
                <c:pt idx="33">
                  <c:v>0</c:v>
                </c:pt>
                <c:pt idx="34">
                  <c:v>2</c:v>
                </c:pt>
                <c:pt idx="35">
                  <c:v>0</c:v>
                </c:pt>
                <c:pt idx="36">
                  <c:v>0</c:v>
                </c:pt>
                <c:pt idx="37">
                  <c:v>0</c:v>
                </c:pt>
                <c:pt idx="38">
                  <c:v>2</c:v>
                </c:pt>
                <c:pt idx="39">
                  <c:v>0</c:v>
                </c:pt>
                <c:pt idx="40">
                  <c:v>0</c:v>
                </c:pt>
                <c:pt idx="41">
                  <c:v>0</c:v>
                </c:pt>
                <c:pt idx="42">
                  <c:v>1</c:v>
                </c:pt>
                <c:pt idx="43">
                  <c:v>0</c:v>
                </c:pt>
                <c:pt idx="44">
                  <c:v>0</c:v>
                </c:pt>
                <c:pt idx="45">
                  <c:v>0</c:v>
                </c:pt>
                <c:pt idx="46">
                  <c:v>0</c:v>
                </c:pt>
                <c:pt idx="47">
                  <c:v>0</c:v>
                </c:pt>
                <c:pt idx="48">
                  <c:v>1</c:v>
                </c:pt>
                <c:pt idx="49">
                  <c:v>1</c:v>
                </c:pt>
                <c:pt idx="50">
                  <c:v>0</c:v>
                </c:pt>
                <c:pt idx="51">
                  <c:v>0</c:v>
                </c:pt>
                <c:pt idx="52">
                  <c:v>0</c:v>
                </c:pt>
                <c:pt idx="53">
                  <c:v>0</c:v>
                </c:pt>
                <c:pt idx="54">
                  <c:v>0</c:v>
                </c:pt>
                <c:pt idx="55">
                  <c:v>0</c:v>
                </c:pt>
                <c:pt idx="56">
                  <c:v>0</c:v>
                </c:pt>
                <c:pt idx="57">
                  <c:v>0</c:v>
                </c:pt>
                <c:pt idx="58">
                  <c:v>0</c:v>
                </c:pt>
                <c:pt idx="59">
                  <c:v>0</c:v>
                </c:pt>
                <c:pt idx="60">
                  <c:v>0</c:v>
                </c:pt>
                <c:pt idx="61">
                  <c:v>0</c:v>
                </c:pt>
                <c:pt idx="62">
                  <c:v>0</c:v>
                </c:pt>
                <c:pt idx="63">
                  <c:v>1</c:v>
                </c:pt>
                <c:pt idx="64">
                  <c:v>0</c:v>
                </c:pt>
                <c:pt idx="65">
                  <c:v>0</c:v>
                </c:pt>
                <c:pt idx="66">
                  <c:v>0</c:v>
                </c:pt>
                <c:pt idx="67">
                  <c:v>0</c:v>
                </c:pt>
                <c:pt idx="68">
                  <c:v>0</c:v>
                </c:pt>
                <c:pt idx="69">
                  <c:v>0</c:v>
                </c:pt>
                <c:pt idx="70">
                  <c:v>0</c:v>
                </c:pt>
                <c:pt idx="71">
                  <c:v>1</c:v>
                </c:pt>
                <c:pt idx="72">
                  <c:v>0</c:v>
                </c:pt>
                <c:pt idx="73">
                  <c:v>0</c:v>
                </c:pt>
                <c:pt idx="74">
                  <c:v>0</c:v>
                </c:pt>
                <c:pt idx="75">
                  <c:v>0</c:v>
                </c:pt>
                <c:pt idx="76">
                  <c:v>0</c:v>
                </c:pt>
                <c:pt idx="77">
                  <c:v>1</c:v>
                </c:pt>
                <c:pt idx="78">
                  <c:v>1</c:v>
                </c:pt>
                <c:pt idx="79">
                  <c:v>1</c:v>
                </c:pt>
                <c:pt idx="80">
                  <c:v>0</c:v>
                </c:pt>
                <c:pt idx="81">
                  <c:v>0</c:v>
                </c:pt>
                <c:pt idx="82">
                  <c:v>0</c:v>
                </c:pt>
                <c:pt idx="83">
                  <c:v>0</c:v>
                </c:pt>
                <c:pt idx="84">
                  <c:v>0</c:v>
                </c:pt>
                <c:pt idx="85">
                  <c:v>0</c:v>
                </c:pt>
                <c:pt idx="86">
                  <c:v>0</c:v>
                </c:pt>
                <c:pt idx="87">
                  <c:v>0</c:v>
                </c:pt>
                <c:pt idx="88">
                  <c:v>0</c:v>
                </c:pt>
                <c:pt idx="89">
                  <c:v>0</c:v>
                </c:pt>
                <c:pt idx="90">
                  <c:v>0</c:v>
                </c:pt>
                <c:pt idx="91">
                  <c:v>0</c:v>
                </c:pt>
              </c:numCache>
            </c:numRef>
          </c:val>
          <c:smooth val="0"/>
          <c:extLst>
            <c:ext xmlns:c16="http://schemas.microsoft.com/office/drawing/2014/chart" uri="{C3380CC4-5D6E-409C-BE32-E72D297353CC}">
              <c16:uniqueId val="{00000000-2CF4-4593-861A-A3F68F2318EA}"/>
            </c:ext>
          </c:extLst>
        </c:ser>
        <c:ser>
          <c:idx val="1"/>
          <c:order val="1"/>
          <c:tx>
            <c:strRef>
              <c:f>Sheet1!$C$1</c:f>
              <c:strCache>
                <c:ptCount val="1"/>
                <c:pt idx="0">
                  <c:v>CNN</c:v>
                </c:pt>
              </c:strCache>
            </c:strRef>
          </c:tx>
          <c:spPr>
            <a:ln w="28575" cap="rnd">
              <a:solidFill>
                <a:schemeClr val="accent2"/>
              </a:solidFill>
              <a:round/>
            </a:ln>
            <a:effectLst/>
          </c:spPr>
          <c:marker>
            <c:symbol val="none"/>
          </c:marker>
          <c:cat>
            <c:numRef>
              <c:f>Sheet1!$A$2:$A$93</c:f>
              <c:numCache>
                <c:formatCode>m/d/yyyy</c:formatCode>
                <c:ptCount val="92"/>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pt idx="31">
                  <c:v>43252</c:v>
                </c:pt>
                <c:pt idx="32">
                  <c:v>43253</c:v>
                </c:pt>
                <c:pt idx="33">
                  <c:v>43254</c:v>
                </c:pt>
                <c:pt idx="34">
                  <c:v>43255</c:v>
                </c:pt>
                <c:pt idx="35">
                  <c:v>43256</c:v>
                </c:pt>
                <c:pt idx="36">
                  <c:v>43257</c:v>
                </c:pt>
                <c:pt idx="37">
                  <c:v>43258</c:v>
                </c:pt>
                <c:pt idx="38">
                  <c:v>43259</c:v>
                </c:pt>
                <c:pt idx="39">
                  <c:v>43260</c:v>
                </c:pt>
                <c:pt idx="40">
                  <c:v>43261</c:v>
                </c:pt>
                <c:pt idx="41">
                  <c:v>43262</c:v>
                </c:pt>
                <c:pt idx="42">
                  <c:v>43263</c:v>
                </c:pt>
                <c:pt idx="43">
                  <c:v>43264</c:v>
                </c:pt>
                <c:pt idx="44">
                  <c:v>43265</c:v>
                </c:pt>
                <c:pt idx="45">
                  <c:v>43266</c:v>
                </c:pt>
                <c:pt idx="46">
                  <c:v>43267</c:v>
                </c:pt>
                <c:pt idx="47">
                  <c:v>43268</c:v>
                </c:pt>
                <c:pt idx="48">
                  <c:v>43269</c:v>
                </c:pt>
                <c:pt idx="49">
                  <c:v>43270</c:v>
                </c:pt>
                <c:pt idx="50">
                  <c:v>43271</c:v>
                </c:pt>
                <c:pt idx="51">
                  <c:v>43272</c:v>
                </c:pt>
                <c:pt idx="52">
                  <c:v>43273</c:v>
                </c:pt>
                <c:pt idx="53">
                  <c:v>43274</c:v>
                </c:pt>
                <c:pt idx="54">
                  <c:v>43275</c:v>
                </c:pt>
                <c:pt idx="55">
                  <c:v>43276</c:v>
                </c:pt>
                <c:pt idx="56">
                  <c:v>43277</c:v>
                </c:pt>
                <c:pt idx="57">
                  <c:v>43278</c:v>
                </c:pt>
                <c:pt idx="58">
                  <c:v>43279</c:v>
                </c:pt>
                <c:pt idx="59">
                  <c:v>43280</c:v>
                </c:pt>
                <c:pt idx="60">
                  <c:v>43281</c:v>
                </c:pt>
                <c:pt idx="61">
                  <c:v>43282</c:v>
                </c:pt>
                <c:pt idx="62">
                  <c:v>43283</c:v>
                </c:pt>
                <c:pt idx="63">
                  <c:v>43284</c:v>
                </c:pt>
                <c:pt idx="64">
                  <c:v>43285</c:v>
                </c:pt>
                <c:pt idx="65">
                  <c:v>43286</c:v>
                </c:pt>
                <c:pt idx="66">
                  <c:v>43287</c:v>
                </c:pt>
                <c:pt idx="67">
                  <c:v>43288</c:v>
                </c:pt>
                <c:pt idx="68">
                  <c:v>43289</c:v>
                </c:pt>
                <c:pt idx="69">
                  <c:v>43290</c:v>
                </c:pt>
                <c:pt idx="70">
                  <c:v>43291</c:v>
                </c:pt>
                <c:pt idx="71">
                  <c:v>43292</c:v>
                </c:pt>
                <c:pt idx="72">
                  <c:v>43293</c:v>
                </c:pt>
                <c:pt idx="73">
                  <c:v>43294</c:v>
                </c:pt>
                <c:pt idx="74">
                  <c:v>43295</c:v>
                </c:pt>
                <c:pt idx="75">
                  <c:v>43296</c:v>
                </c:pt>
                <c:pt idx="76">
                  <c:v>43297</c:v>
                </c:pt>
                <c:pt idx="77">
                  <c:v>43298</c:v>
                </c:pt>
                <c:pt idx="78">
                  <c:v>43299</c:v>
                </c:pt>
                <c:pt idx="79">
                  <c:v>43300</c:v>
                </c:pt>
                <c:pt idx="80">
                  <c:v>43301</c:v>
                </c:pt>
                <c:pt idx="81">
                  <c:v>43302</c:v>
                </c:pt>
                <c:pt idx="82">
                  <c:v>43303</c:v>
                </c:pt>
                <c:pt idx="83">
                  <c:v>43304</c:v>
                </c:pt>
                <c:pt idx="84">
                  <c:v>43305</c:v>
                </c:pt>
                <c:pt idx="85">
                  <c:v>43306</c:v>
                </c:pt>
                <c:pt idx="86">
                  <c:v>43307</c:v>
                </c:pt>
                <c:pt idx="87">
                  <c:v>43308</c:v>
                </c:pt>
                <c:pt idx="88">
                  <c:v>43309</c:v>
                </c:pt>
                <c:pt idx="89">
                  <c:v>43310</c:v>
                </c:pt>
                <c:pt idx="90">
                  <c:v>43311</c:v>
                </c:pt>
                <c:pt idx="91">
                  <c:v>43312</c:v>
                </c:pt>
              </c:numCache>
            </c:numRef>
          </c:cat>
          <c:val>
            <c:numRef>
              <c:f>Sheet1!$C$2:$C$93</c:f>
              <c:numCache>
                <c:formatCode>General</c:formatCode>
                <c:ptCount val="92"/>
                <c:pt idx="0">
                  <c:v>13</c:v>
                </c:pt>
                <c:pt idx="1">
                  <c:v>12</c:v>
                </c:pt>
                <c:pt idx="2">
                  <c:v>15</c:v>
                </c:pt>
                <c:pt idx="3">
                  <c:v>12</c:v>
                </c:pt>
                <c:pt idx="4">
                  <c:v>22</c:v>
                </c:pt>
                <c:pt idx="5">
                  <c:v>13</c:v>
                </c:pt>
                <c:pt idx="6">
                  <c:v>14</c:v>
                </c:pt>
                <c:pt idx="7">
                  <c:v>12</c:v>
                </c:pt>
                <c:pt idx="8">
                  <c:v>11</c:v>
                </c:pt>
                <c:pt idx="9">
                  <c:v>18</c:v>
                </c:pt>
                <c:pt idx="10">
                  <c:v>13</c:v>
                </c:pt>
                <c:pt idx="11">
                  <c:v>16</c:v>
                </c:pt>
                <c:pt idx="12">
                  <c:v>16</c:v>
                </c:pt>
                <c:pt idx="13">
                  <c:v>13</c:v>
                </c:pt>
                <c:pt idx="14">
                  <c:v>15</c:v>
                </c:pt>
                <c:pt idx="15">
                  <c:v>15</c:v>
                </c:pt>
                <c:pt idx="16">
                  <c:v>8</c:v>
                </c:pt>
                <c:pt idx="17">
                  <c:v>12</c:v>
                </c:pt>
                <c:pt idx="18">
                  <c:v>20</c:v>
                </c:pt>
                <c:pt idx="19">
                  <c:v>16</c:v>
                </c:pt>
                <c:pt idx="20">
                  <c:v>20</c:v>
                </c:pt>
                <c:pt idx="21">
                  <c:v>16</c:v>
                </c:pt>
                <c:pt idx="22">
                  <c:v>14</c:v>
                </c:pt>
                <c:pt idx="23">
                  <c:v>18</c:v>
                </c:pt>
                <c:pt idx="24">
                  <c:v>16</c:v>
                </c:pt>
                <c:pt idx="25">
                  <c:v>15</c:v>
                </c:pt>
                <c:pt idx="26">
                  <c:v>12</c:v>
                </c:pt>
                <c:pt idx="27">
                  <c:v>17</c:v>
                </c:pt>
                <c:pt idx="28">
                  <c:v>10</c:v>
                </c:pt>
                <c:pt idx="29">
                  <c:v>17</c:v>
                </c:pt>
                <c:pt idx="30">
                  <c:v>13</c:v>
                </c:pt>
                <c:pt idx="31">
                  <c:v>11</c:v>
                </c:pt>
                <c:pt idx="32">
                  <c:v>9</c:v>
                </c:pt>
                <c:pt idx="33">
                  <c:v>10</c:v>
                </c:pt>
                <c:pt idx="34">
                  <c:v>10</c:v>
                </c:pt>
                <c:pt idx="35">
                  <c:v>22</c:v>
                </c:pt>
                <c:pt idx="36">
                  <c:v>14</c:v>
                </c:pt>
                <c:pt idx="37">
                  <c:v>20</c:v>
                </c:pt>
                <c:pt idx="38">
                  <c:v>10</c:v>
                </c:pt>
                <c:pt idx="39">
                  <c:v>12</c:v>
                </c:pt>
                <c:pt idx="40">
                  <c:v>12</c:v>
                </c:pt>
                <c:pt idx="41">
                  <c:v>12</c:v>
                </c:pt>
                <c:pt idx="42">
                  <c:v>22</c:v>
                </c:pt>
                <c:pt idx="43">
                  <c:v>11</c:v>
                </c:pt>
                <c:pt idx="44">
                  <c:v>16</c:v>
                </c:pt>
                <c:pt idx="45">
                  <c:v>14</c:v>
                </c:pt>
                <c:pt idx="46">
                  <c:v>20</c:v>
                </c:pt>
                <c:pt idx="47">
                  <c:v>13</c:v>
                </c:pt>
                <c:pt idx="48">
                  <c:v>15</c:v>
                </c:pt>
                <c:pt idx="49">
                  <c:v>18</c:v>
                </c:pt>
                <c:pt idx="50">
                  <c:v>14</c:v>
                </c:pt>
                <c:pt idx="51">
                  <c:v>7</c:v>
                </c:pt>
                <c:pt idx="52">
                  <c:v>17</c:v>
                </c:pt>
                <c:pt idx="53">
                  <c:v>20</c:v>
                </c:pt>
                <c:pt idx="54">
                  <c:v>18</c:v>
                </c:pt>
                <c:pt idx="55">
                  <c:v>14</c:v>
                </c:pt>
                <c:pt idx="56">
                  <c:v>13</c:v>
                </c:pt>
                <c:pt idx="57">
                  <c:v>17</c:v>
                </c:pt>
                <c:pt idx="58">
                  <c:v>15</c:v>
                </c:pt>
                <c:pt idx="59">
                  <c:v>10</c:v>
                </c:pt>
                <c:pt idx="60">
                  <c:v>13</c:v>
                </c:pt>
                <c:pt idx="61">
                  <c:v>7</c:v>
                </c:pt>
                <c:pt idx="62">
                  <c:v>9</c:v>
                </c:pt>
                <c:pt idx="63">
                  <c:v>13</c:v>
                </c:pt>
                <c:pt idx="64">
                  <c:v>12</c:v>
                </c:pt>
                <c:pt idx="65">
                  <c:v>14</c:v>
                </c:pt>
                <c:pt idx="66">
                  <c:v>10</c:v>
                </c:pt>
                <c:pt idx="67">
                  <c:v>14</c:v>
                </c:pt>
                <c:pt idx="68">
                  <c:v>16</c:v>
                </c:pt>
                <c:pt idx="69">
                  <c:v>8</c:v>
                </c:pt>
                <c:pt idx="70">
                  <c:v>23</c:v>
                </c:pt>
                <c:pt idx="71">
                  <c:v>15</c:v>
                </c:pt>
                <c:pt idx="72">
                  <c:v>13</c:v>
                </c:pt>
                <c:pt idx="73">
                  <c:v>16</c:v>
                </c:pt>
                <c:pt idx="74">
                  <c:v>19</c:v>
                </c:pt>
                <c:pt idx="75">
                  <c:v>11</c:v>
                </c:pt>
                <c:pt idx="76">
                  <c:v>20</c:v>
                </c:pt>
                <c:pt idx="77">
                  <c:v>17</c:v>
                </c:pt>
                <c:pt idx="78">
                  <c:v>15</c:v>
                </c:pt>
                <c:pt idx="79">
                  <c:v>12</c:v>
                </c:pt>
                <c:pt idx="80">
                  <c:v>12</c:v>
                </c:pt>
                <c:pt idx="81">
                  <c:v>18</c:v>
                </c:pt>
                <c:pt idx="82">
                  <c:v>17</c:v>
                </c:pt>
                <c:pt idx="83">
                  <c:v>11</c:v>
                </c:pt>
                <c:pt idx="84">
                  <c:v>14</c:v>
                </c:pt>
                <c:pt idx="85">
                  <c:v>11</c:v>
                </c:pt>
                <c:pt idx="86">
                  <c:v>15</c:v>
                </c:pt>
                <c:pt idx="87">
                  <c:v>12</c:v>
                </c:pt>
                <c:pt idx="88">
                  <c:v>19</c:v>
                </c:pt>
                <c:pt idx="89">
                  <c:v>16</c:v>
                </c:pt>
                <c:pt idx="90">
                  <c:v>12</c:v>
                </c:pt>
                <c:pt idx="91">
                  <c:v>14</c:v>
                </c:pt>
              </c:numCache>
            </c:numRef>
          </c:val>
          <c:smooth val="0"/>
          <c:extLst>
            <c:ext xmlns:c16="http://schemas.microsoft.com/office/drawing/2014/chart" uri="{C3380CC4-5D6E-409C-BE32-E72D297353CC}">
              <c16:uniqueId val="{00000001-2CF4-4593-861A-A3F68F2318EA}"/>
            </c:ext>
          </c:extLst>
        </c:ser>
        <c:ser>
          <c:idx val="2"/>
          <c:order val="2"/>
          <c:tx>
            <c:strRef>
              <c:f>Sheet1!$D$1</c:f>
              <c:strCache>
                <c:ptCount val="1"/>
                <c:pt idx="0">
                  <c:v>Fox News</c:v>
                </c:pt>
              </c:strCache>
            </c:strRef>
          </c:tx>
          <c:spPr>
            <a:ln w="28575" cap="rnd">
              <a:solidFill>
                <a:schemeClr val="accent3"/>
              </a:solidFill>
              <a:round/>
            </a:ln>
            <a:effectLst/>
          </c:spPr>
          <c:marker>
            <c:symbol val="none"/>
          </c:marker>
          <c:cat>
            <c:numRef>
              <c:f>Sheet1!$A$2:$A$93</c:f>
              <c:numCache>
                <c:formatCode>m/d/yyyy</c:formatCode>
                <c:ptCount val="92"/>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pt idx="31">
                  <c:v>43252</c:v>
                </c:pt>
                <c:pt idx="32">
                  <c:v>43253</c:v>
                </c:pt>
                <c:pt idx="33">
                  <c:v>43254</c:v>
                </c:pt>
                <c:pt idx="34">
                  <c:v>43255</c:v>
                </c:pt>
                <c:pt idx="35">
                  <c:v>43256</c:v>
                </c:pt>
                <c:pt idx="36">
                  <c:v>43257</c:v>
                </c:pt>
                <c:pt idx="37">
                  <c:v>43258</c:v>
                </c:pt>
                <c:pt idx="38">
                  <c:v>43259</c:v>
                </c:pt>
                <c:pt idx="39">
                  <c:v>43260</c:v>
                </c:pt>
                <c:pt idx="40">
                  <c:v>43261</c:v>
                </c:pt>
                <c:pt idx="41">
                  <c:v>43262</c:v>
                </c:pt>
                <c:pt idx="42">
                  <c:v>43263</c:v>
                </c:pt>
                <c:pt idx="43">
                  <c:v>43264</c:v>
                </c:pt>
                <c:pt idx="44">
                  <c:v>43265</c:v>
                </c:pt>
                <c:pt idx="45">
                  <c:v>43266</c:v>
                </c:pt>
                <c:pt idx="46">
                  <c:v>43267</c:v>
                </c:pt>
                <c:pt idx="47">
                  <c:v>43268</c:v>
                </c:pt>
                <c:pt idx="48">
                  <c:v>43269</c:v>
                </c:pt>
                <c:pt idx="49">
                  <c:v>43270</c:v>
                </c:pt>
                <c:pt idx="50">
                  <c:v>43271</c:v>
                </c:pt>
                <c:pt idx="51">
                  <c:v>43272</c:v>
                </c:pt>
                <c:pt idx="52">
                  <c:v>43273</c:v>
                </c:pt>
                <c:pt idx="53">
                  <c:v>43274</c:v>
                </c:pt>
                <c:pt idx="54">
                  <c:v>43275</c:v>
                </c:pt>
                <c:pt idx="55">
                  <c:v>43276</c:v>
                </c:pt>
                <c:pt idx="56">
                  <c:v>43277</c:v>
                </c:pt>
                <c:pt idx="57">
                  <c:v>43278</c:v>
                </c:pt>
                <c:pt idx="58">
                  <c:v>43279</c:v>
                </c:pt>
                <c:pt idx="59">
                  <c:v>43280</c:v>
                </c:pt>
                <c:pt idx="60">
                  <c:v>43281</c:v>
                </c:pt>
                <c:pt idx="61">
                  <c:v>43282</c:v>
                </c:pt>
                <c:pt idx="62">
                  <c:v>43283</c:v>
                </c:pt>
                <c:pt idx="63">
                  <c:v>43284</c:v>
                </c:pt>
                <c:pt idx="64">
                  <c:v>43285</c:v>
                </c:pt>
                <c:pt idx="65">
                  <c:v>43286</c:v>
                </c:pt>
                <c:pt idx="66">
                  <c:v>43287</c:v>
                </c:pt>
                <c:pt idx="67">
                  <c:v>43288</c:v>
                </c:pt>
                <c:pt idx="68">
                  <c:v>43289</c:v>
                </c:pt>
                <c:pt idx="69">
                  <c:v>43290</c:v>
                </c:pt>
                <c:pt idx="70">
                  <c:v>43291</c:v>
                </c:pt>
                <c:pt idx="71">
                  <c:v>43292</c:v>
                </c:pt>
                <c:pt idx="72">
                  <c:v>43293</c:v>
                </c:pt>
                <c:pt idx="73">
                  <c:v>43294</c:v>
                </c:pt>
                <c:pt idx="74">
                  <c:v>43295</c:v>
                </c:pt>
                <c:pt idx="75">
                  <c:v>43296</c:v>
                </c:pt>
                <c:pt idx="76">
                  <c:v>43297</c:v>
                </c:pt>
                <c:pt idx="77">
                  <c:v>43298</c:v>
                </c:pt>
                <c:pt idx="78">
                  <c:v>43299</c:v>
                </c:pt>
                <c:pt idx="79">
                  <c:v>43300</c:v>
                </c:pt>
                <c:pt idx="80">
                  <c:v>43301</c:v>
                </c:pt>
                <c:pt idx="81">
                  <c:v>43302</c:v>
                </c:pt>
                <c:pt idx="82">
                  <c:v>43303</c:v>
                </c:pt>
                <c:pt idx="83">
                  <c:v>43304</c:v>
                </c:pt>
                <c:pt idx="84">
                  <c:v>43305</c:v>
                </c:pt>
                <c:pt idx="85">
                  <c:v>43306</c:v>
                </c:pt>
                <c:pt idx="86">
                  <c:v>43307</c:v>
                </c:pt>
                <c:pt idx="87">
                  <c:v>43308</c:v>
                </c:pt>
                <c:pt idx="88">
                  <c:v>43309</c:v>
                </c:pt>
                <c:pt idx="89">
                  <c:v>43310</c:v>
                </c:pt>
                <c:pt idx="90">
                  <c:v>43311</c:v>
                </c:pt>
                <c:pt idx="91">
                  <c:v>43312</c:v>
                </c:pt>
              </c:numCache>
            </c:numRef>
          </c:cat>
          <c:val>
            <c:numRef>
              <c:f>Sheet1!$D$2:$D$93</c:f>
              <c:numCache>
                <c:formatCode>General</c:formatCode>
                <c:ptCount val="92"/>
                <c:pt idx="0">
                  <c:v>25</c:v>
                </c:pt>
                <c:pt idx="1">
                  <c:v>11</c:v>
                </c:pt>
                <c:pt idx="2">
                  <c:v>13</c:v>
                </c:pt>
                <c:pt idx="3">
                  <c:v>14</c:v>
                </c:pt>
                <c:pt idx="4">
                  <c:v>16</c:v>
                </c:pt>
                <c:pt idx="5">
                  <c:v>12</c:v>
                </c:pt>
                <c:pt idx="6">
                  <c:v>17</c:v>
                </c:pt>
                <c:pt idx="7">
                  <c:v>18</c:v>
                </c:pt>
                <c:pt idx="8">
                  <c:v>20</c:v>
                </c:pt>
                <c:pt idx="9">
                  <c:v>24</c:v>
                </c:pt>
                <c:pt idx="10">
                  <c:v>17</c:v>
                </c:pt>
                <c:pt idx="11">
                  <c:v>5</c:v>
                </c:pt>
                <c:pt idx="12">
                  <c:v>15</c:v>
                </c:pt>
                <c:pt idx="13">
                  <c:v>22</c:v>
                </c:pt>
                <c:pt idx="14">
                  <c:v>15</c:v>
                </c:pt>
                <c:pt idx="15">
                  <c:v>17</c:v>
                </c:pt>
                <c:pt idx="16">
                  <c:v>17</c:v>
                </c:pt>
                <c:pt idx="17">
                  <c:v>19</c:v>
                </c:pt>
                <c:pt idx="18">
                  <c:v>10</c:v>
                </c:pt>
                <c:pt idx="19">
                  <c:v>14</c:v>
                </c:pt>
                <c:pt idx="20">
                  <c:v>21</c:v>
                </c:pt>
                <c:pt idx="21">
                  <c:v>20</c:v>
                </c:pt>
                <c:pt idx="22">
                  <c:v>22</c:v>
                </c:pt>
                <c:pt idx="23">
                  <c:v>19</c:v>
                </c:pt>
                <c:pt idx="24">
                  <c:v>15</c:v>
                </c:pt>
                <c:pt idx="25">
                  <c:v>7</c:v>
                </c:pt>
                <c:pt idx="26">
                  <c:v>18</c:v>
                </c:pt>
                <c:pt idx="27">
                  <c:v>19</c:v>
                </c:pt>
                <c:pt idx="28">
                  <c:v>15</c:v>
                </c:pt>
                <c:pt idx="29">
                  <c:v>15</c:v>
                </c:pt>
                <c:pt idx="30">
                  <c:v>10</c:v>
                </c:pt>
                <c:pt idx="31">
                  <c:v>11</c:v>
                </c:pt>
                <c:pt idx="32">
                  <c:v>9</c:v>
                </c:pt>
                <c:pt idx="33">
                  <c:v>10</c:v>
                </c:pt>
                <c:pt idx="34">
                  <c:v>12</c:v>
                </c:pt>
                <c:pt idx="35">
                  <c:v>15</c:v>
                </c:pt>
                <c:pt idx="36">
                  <c:v>14</c:v>
                </c:pt>
                <c:pt idx="37">
                  <c:v>13</c:v>
                </c:pt>
                <c:pt idx="38">
                  <c:v>18</c:v>
                </c:pt>
                <c:pt idx="39">
                  <c:v>9</c:v>
                </c:pt>
                <c:pt idx="40">
                  <c:v>16</c:v>
                </c:pt>
                <c:pt idx="41">
                  <c:v>18</c:v>
                </c:pt>
                <c:pt idx="42">
                  <c:v>27</c:v>
                </c:pt>
                <c:pt idx="43">
                  <c:v>18</c:v>
                </c:pt>
                <c:pt idx="44">
                  <c:v>26</c:v>
                </c:pt>
                <c:pt idx="45">
                  <c:v>10</c:v>
                </c:pt>
                <c:pt idx="46">
                  <c:v>6</c:v>
                </c:pt>
                <c:pt idx="47">
                  <c:v>12</c:v>
                </c:pt>
                <c:pt idx="48">
                  <c:v>15</c:v>
                </c:pt>
                <c:pt idx="49">
                  <c:v>13</c:v>
                </c:pt>
                <c:pt idx="50">
                  <c:v>16</c:v>
                </c:pt>
                <c:pt idx="51">
                  <c:v>17</c:v>
                </c:pt>
                <c:pt idx="52">
                  <c:v>14</c:v>
                </c:pt>
                <c:pt idx="53">
                  <c:v>11</c:v>
                </c:pt>
                <c:pt idx="54">
                  <c:v>10</c:v>
                </c:pt>
                <c:pt idx="55">
                  <c:v>14</c:v>
                </c:pt>
                <c:pt idx="56">
                  <c:v>8</c:v>
                </c:pt>
                <c:pt idx="57">
                  <c:v>15</c:v>
                </c:pt>
                <c:pt idx="58">
                  <c:v>24</c:v>
                </c:pt>
                <c:pt idx="59">
                  <c:v>10</c:v>
                </c:pt>
                <c:pt idx="60">
                  <c:v>15</c:v>
                </c:pt>
                <c:pt idx="61">
                  <c:v>15</c:v>
                </c:pt>
                <c:pt idx="62">
                  <c:v>15</c:v>
                </c:pt>
                <c:pt idx="63">
                  <c:v>13</c:v>
                </c:pt>
                <c:pt idx="64">
                  <c:v>19</c:v>
                </c:pt>
                <c:pt idx="65">
                  <c:v>10</c:v>
                </c:pt>
                <c:pt idx="66">
                  <c:v>5</c:v>
                </c:pt>
                <c:pt idx="67">
                  <c:v>14</c:v>
                </c:pt>
                <c:pt idx="68">
                  <c:v>9</c:v>
                </c:pt>
                <c:pt idx="69">
                  <c:v>16</c:v>
                </c:pt>
                <c:pt idx="70">
                  <c:v>15</c:v>
                </c:pt>
                <c:pt idx="71">
                  <c:v>15</c:v>
                </c:pt>
                <c:pt idx="72">
                  <c:v>17</c:v>
                </c:pt>
                <c:pt idx="73">
                  <c:v>17</c:v>
                </c:pt>
                <c:pt idx="74">
                  <c:v>12</c:v>
                </c:pt>
                <c:pt idx="75">
                  <c:v>12</c:v>
                </c:pt>
                <c:pt idx="76">
                  <c:v>20</c:v>
                </c:pt>
                <c:pt idx="77">
                  <c:v>16</c:v>
                </c:pt>
                <c:pt idx="78">
                  <c:v>18</c:v>
                </c:pt>
                <c:pt idx="79">
                  <c:v>17</c:v>
                </c:pt>
                <c:pt idx="80">
                  <c:v>9</c:v>
                </c:pt>
                <c:pt idx="81">
                  <c:v>12</c:v>
                </c:pt>
                <c:pt idx="82">
                  <c:v>13</c:v>
                </c:pt>
                <c:pt idx="83">
                  <c:v>14</c:v>
                </c:pt>
                <c:pt idx="84">
                  <c:v>16</c:v>
                </c:pt>
                <c:pt idx="85">
                  <c:v>13</c:v>
                </c:pt>
                <c:pt idx="86">
                  <c:v>22</c:v>
                </c:pt>
                <c:pt idx="87">
                  <c:v>11</c:v>
                </c:pt>
                <c:pt idx="88">
                  <c:v>9</c:v>
                </c:pt>
                <c:pt idx="89">
                  <c:v>12</c:v>
                </c:pt>
                <c:pt idx="90">
                  <c:v>14</c:v>
                </c:pt>
                <c:pt idx="91">
                  <c:v>17</c:v>
                </c:pt>
              </c:numCache>
            </c:numRef>
          </c:val>
          <c:smooth val="0"/>
          <c:extLst>
            <c:ext xmlns:c16="http://schemas.microsoft.com/office/drawing/2014/chart" uri="{C3380CC4-5D6E-409C-BE32-E72D297353CC}">
              <c16:uniqueId val="{00000002-2CF4-4593-861A-A3F68F2318EA}"/>
            </c:ext>
          </c:extLst>
        </c:ser>
        <c:ser>
          <c:idx val="3"/>
          <c:order val="3"/>
          <c:tx>
            <c:strRef>
              <c:f>Sheet1!$E$1</c:f>
              <c:strCache>
                <c:ptCount val="1"/>
                <c:pt idx="0">
                  <c:v>NPR</c:v>
                </c:pt>
              </c:strCache>
            </c:strRef>
          </c:tx>
          <c:spPr>
            <a:ln w="28575" cap="rnd">
              <a:solidFill>
                <a:schemeClr val="accent4"/>
              </a:solidFill>
              <a:round/>
            </a:ln>
            <a:effectLst/>
          </c:spPr>
          <c:marker>
            <c:symbol val="none"/>
          </c:marker>
          <c:cat>
            <c:numRef>
              <c:f>Sheet1!$A$2:$A$93</c:f>
              <c:numCache>
                <c:formatCode>m/d/yyyy</c:formatCode>
                <c:ptCount val="92"/>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pt idx="31">
                  <c:v>43252</c:v>
                </c:pt>
                <c:pt idx="32">
                  <c:v>43253</c:v>
                </c:pt>
                <c:pt idx="33">
                  <c:v>43254</c:v>
                </c:pt>
                <c:pt idx="34">
                  <c:v>43255</c:v>
                </c:pt>
                <c:pt idx="35">
                  <c:v>43256</c:v>
                </c:pt>
                <c:pt idx="36">
                  <c:v>43257</c:v>
                </c:pt>
                <c:pt idx="37">
                  <c:v>43258</c:v>
                </c:pt>
                <c:pt idx="38">
                  <c:v>43259</c:v>
                </c:pt>
                <c:pt idx="39">
                  <c:v>43260</c:v>
                </c:pt>
                <c:pt idx="40">
                  <c:v>43261</c:v>
                </c:pt>
                <c:pt idx="41">
                  <c:v>43262</c:v>
                </c:pt>
                <c:pt idx="42">
                  <c:v>43263</c:v>
                </c:pt>
                <c:pt idx="43">
                  <c:v>43264</c:v>
                </c:pt>
                <c:pt idx="44">
                  <c:v>43265</c:v>
                </c:pt>
                <c:pt idx="45">
                  <c:v>43266</c:v>
                </c:pt>
                <c:pt idx="46">
                  <c:v>43267</c:v>
                </c:pt>
                <c:pt idx="47">
                  <c:v>43268</c:v>
                </c:pt>
                <c:pt idx="48">
                  <c:v>43269</c:v>
                </c:pt>
                <c:pt idx="49">
                  <c:v>43270</c:v>
                </c:pt>
                <c:pt idx="50">
                  <c:v>43271</c:v>
                </c:pt>
                <c:pt idx="51">
                  <c:v>43272</c:v>
                </c:pt>
                <c:pt idx="52">
                  <c:v>43273</c:v>
                </c:pt>
                <c:pt idx="53">
                  <c:v>43274</c:v>
                </c:pt>
                <c:pt idx="54">
                  <c:v>43275</c:v>
                </c:pt>
                <c:pt idx="55">
                  <c:v>43276</c:v>
                </c:pt>
                <c:pt idx="56">
                  <c:v>43277</c:v>
                </c:pt>
                <c:pt idx="57">
                  <c:v>43278</c:v>
                </c:pt>
                <c:pt idx="58">
                  <c:v>43279</c:v>
                </c:pt>
                <c:pt idx="59">
                  <c:v>43280</c:v>
                </c:pt>
                <c:pt idx="60">
                  <c:v>43281</c:v>
                </c:pt>
                <c:pt idx="61">
                  <c:v>43282</c:v>
                </c:pt>
                <c:pt idx="62">
                  <c:v>43283</c:v>
                </c:pt>
                <c:pt idx="63">
                  <c:v>43284</c:v>
                </c:pt>
                <c:pt idx="64">
                  <c:v>43285</c:v>
                </c:pt>
                <c:pt idx="65">
                  <c:v>43286</c:v>
                </c:pt>
                <c:pt idx="66">
                  <c:v>43287</c:v>
                </c:pt>
                <c:pt idx="67">
                  <c:v>43288</c:v>
                </c:pt>
                <c:pt idx="68">
                  <c:v>43289</c:v>
                </c:pt>
                <c:pt idx="69">
                  <c:v>43290</c:v>
                </c:pt>
                <c:pt idx="70">
                  <c:v>43291</c:v>
                </c:pt>
                <c:pt idx="71">
                  <c:v>43292</c:v>
                </c:pt>
                <c:pt idx="72">
                  <c:v>43293</c:v>
                </c:pt>
                <c:pt idx="73">
                  <c:v>43294</c:v>
                </c:pt>
                <c:pt idx="74">
                  <c:v>43295</c:v>
                </c:pt>
                <c:pt idx="75">
                  <c:v>43296</c:v>
                </c:pt>
                <c:pt idx="76">
                  <c:v>43297</c:v>
                </c:pt>
                <c:pt idx="77">
                  <c:v>43298</c:v>
                </c:pt>
                <c:pt idx="78">
                  <c:v>43299</c:v>
                </c:pt>
                <c:pt idx="79">
                  <c:v>43300</c:v>
                </c:pt>
                <c:pt idx="80">
                  <c:v>43301</c:v>
                </c:pt>
                <c:pt idx="81">
                  <c:v>43302</c:v>
                </c:pt>
                <c:pt idx="82">
                  <c:v>43303</c:v>
                </c:pt>
                <c:pt idx="83">
                  <c:v>43304</c:v>
                </c:pt>
                <c:pt idx="84">
                  <c:v>43305</c:v>
                </c:pt>
                <c:pt idx="85">
                  <c:v>43306</c:v>
                </c:pt>
                <c:pt idx="86">
                  <c:v>43307</c:v>
                </c:pt>
                <c:pt idx="87">
                  <c:v>43308</c:v>
                </c:pt>
                <c:pt idx="88">
                  <c:v>43309</c:v>
                </c:pt>
                <c:pt idx="89">
                  <c:v>43310</c:v>
                </c:pt>
                <c:pt idx="90">
                  <c:v>43311</c:v>
                </c:pt>
                <c:pt idx="91">
                  <c:v>43312</c:v>
                </c:pt>
              </c:numCache>
            </c:numRef>
          </c:cat>
          <c:val>
            <c:numRef>
              <c:f>Sheet1!$E$2:$E$93</c:f>
              <c:numCache>
                <c:formatCode>General</c:formatCode>
                <c:ptCount val="92"/>
                <c:pt idx="0">
                  <c:v>2</c:v>
                </c:pt>
                <c:pt idx="1">
                  <c:v>1</c:v>
                </c:pt>
                <c:pt idx="2">
                  <c:v>3</c:v>
                </c:pt>
                <c:pt idx="3">
                  <c:v>4</c:v>
                </c:pt>
                <c:pt idx="4">
                  <c:v>1</c:v>
                </c:pt>
                <c:pt idx="5">
                  <c:v>0</c:v>
                </c:pt>
                <c:pt idx="6">
                  <c:v>3</c:v>
                </c:pt>
                <c:pt idx="7">
                  <c:v>4</c:v>
                </c:pt>
                <c:pt idx="8">
                  <c:v>1</c:v>
                </c:pt>
                <c:pt idx="9">
                  <c:v>3</c:v>
                </c:pt>
                <c:pt idx="10">
                  <c:v>5</c:v>
                </c:pt>
                <c:pt idx="11">
                  <c:v>1</c:v>
                </c:pt>
                <c:pt idx="12">
                  <c:v>0</c:v>
                </c:pt>
                <c:pt idx="13">
                  <c:v>3</c:v>
                </c:pt>
                <c:pt idx="14">
                  <c:v>2</c:v>
                </c:pt>
                <c:pt idx="15">
                  <c:v>3</c:v>
                </c:pt>
                <c:pt idx="16">
                  <c:v>2</c:v>
                </c:pt>
                <c:pt idx="17">
                  <c:v>2</c:v>
                </c:pt>
                <c:pt idx="18">
                  <c:v>4</c:v>
                </c:pt>
                <c:pt idx="19">
                  <c:v>2</c:v>
                </c:pt>
                <c:pt idx="20">
                  <c:v>2</c:v>
                </c:pt>
                <c:pt idx="21">
                  <c:v>4</c:v>
                </c:pt>
                <c:pt idx="22">
                  <c:v>3</c:v>
                </c:pt>
                <c:pt idx="23">
                  <c:v>3</c:v>
                </c:pt>
                <c:pt idx="24">
                  <c:v>1</c:v>
                </c:pt>
                <c:pt idx="25">
                  <c:v>1</c:v>
                </c:pt>
                <c:pt idx="26">
                  <c:v>0</c:v>
                </c:pt>
                <c:pt idx="27">
                  <c:v>0</c:v>
                </c:pt>
                <c:pt idx="28">
                  <c:v>3</c:v>
                </c:pt>
                <c:pt idx="29">
                  <c:v>4</c:v>
                </c:pt>
                <c:pt idx="30">
                  <c:v>3</c:v>
                </c:pt>
                <c:pt idx="31">
                  <c:v>4</c:v>
                </c:pt>
                <c:pt idx="32">
                  <c:v>0</c:v>
                </c:pt>
                <c:pt idx="33">
                  <c:v>2</c:v>
                </c:pt>
                <c:pt idx="34">
                  <c:v>3</c:v>
                </c:pt>
                <c:pt idx="35">
                  <c:v>2</c:v>
                </c:pt>
                <c:pt idx="36">
                  <c:v>2</c:v>
                </c:pt>
                <c:pt idx="37">
                  <c:v>2</c:v>
                </c:pt>
                <c:pt idx="38">
                  <c:v>3</c:v>
                </c:pt>
                <c:pt idx="39">
                  <c:v>1</c:v>
                </c:pt>
                <c:pt idx="40">
                  <c:v>0</c:v>
                </c:pt>
                <c:pt idx="41">
                  <c:v>2</c:v>
                </c:pt>
                <c:pt idx="42">
                  <c:v>3</c:v>
                </c:pt>
                <c:pt idx="43">
                  <c:v>2</c:v>
                </c:pt>
                <c:pt idx="44">
                  <c:v>1</c:v>
                </c:pt>
                <c:pt idx="45">
                  <c:v>3</c:v>
                </c:pt>
                <c:pt idx="46">
                  <c:v>0</c:v>
                </c:pt>
                <c:pt idx="47">
                  <c:v>0</c:v>
                </c:pt>
                <c:pt idx="48">
                  <c:v>4</c:v>
                </c:pt>
                <c:pt idx="49">
                  <c:v>1</c:v>
                </c:pt>
                <c:pt idx="50">
                  <c:v>2</c:v>
                </c:pt>
                <c:pt idx="51">
                  <c:v>2</c:v>
                </c:pt>
                <c:pt idx="52">
                  <c:v>2</c:v>
                </c:pt>
                <c:pt idx="53">
                  <c:v>0</c:v>
                </c:pt>
                <c:pt idx="54">
                  <c:v>0</c:v>
                </c:pt>
                <c:pt idx="55">
                  <c:v>2</c:v>
                </c:pt>
                <c:pt idx="56">
                  <c:v>3</c:v>
                </c:pt>
                <c:pt idx="57">
                  <c:v>2</c:v>
                </c:pt>
                <c:pt idx="58">
                  <c:v>2</c:v>
                </c:pt>
                <c:pt idx="59">
                  <c:v>1</c:v>
                </c:pt>
                <c:pt idx="60">
                  <c:v>0</c:v>
                </c:pt>
                <c:pt idx="61">
                  <c:v>0</c:v>
                </c:pt>
                <c:pt idx="62">
                  <c:v>1</c:v>
                </c:pt>
                <c:pt idx="63">
                  <c:v>3</c:v>
                </c:pt>
                <c:pt idx="64">
                  <c:v>1</c:v>
                </c:pt>
                <c:pt idx="65">
                  <c:v>1</c:v>
                </c:pt>
                <c:pt idx="66">
                  <c:v>1</c:v>
                </c:pt>
                <c:pt idx="67">
                  <c:v>1</c:v>
                </c:pt>
                <c:pt idx="68">
                  <c:v>0</c:v>
                </c:pt>
                <c:pt idx="69">
                  <c:v>2</c:v>
                </c:pt>
                <c:pt idx="70">
                  <c:v>4</c:v>
                </c:pt>
                <c:pt idx="71">
                  <c:v>2</c:v>
                </c:pt>
                <c:pt idx="72">
                  <c:v>2</c:v>
                </c:pt>
                <c:pt idx="73">
                  <c:v>1</c:v>
                </c:pt>
                <c:pt idx="74">
                  <c:v>0</c:v>
                </c:pt>
                <c:pt idx="75">
                  <c:v>0</c:v>
                </c:pt>
                <c:pt idx="76">
                  <c:v>3</c:v>
                </c:pt>
                <c:pt idx="77">
                  <c:v>3</c:v>
                </c:pt>
                <c:pt idx="78">
                  <c:v>3</c:v>
                </c:pt>
                <c:pt idx="79">
                  <c:v>4</c:v>
                </c:pt>
                <c:pt idx="80">
                  <c:v>0</c:v>
                </c:pt>
                <c:pt idx="81">
                  <c:v>0</c:v>
                </c:pt>
                <c:pt idx="82">
                  <c:v>0</c:v>
                </c:pt>
                <c:pt idx="83">
                  <c:v>1</c:v>
                </c:pt>
                <c:pt idx="84">
                  <c:v>1</c:v>
                </c:pt>
                <c:pt idx="85">
                  <c:v>3</c:v>
                </c:pt>
                <c:pt idx="86">
                  <c:v>3</c:v>
                </c:pt>
                <c:pt idx="87">
                  <c:v>1</c:v>
                </c:pt>
                <c:pt idx="88">
                  <c:v>0</c:v>
                </c:pt>
                <c:pt idx="89">
                  <c:v>0</c:v>
                </c:pt>
                <c:pt idx="90">
                  <c:v>2</c:v>
                </c:pt>
                <c:pt idx="91">
                  <c:v>2</c:v>
                </c:pt>
              </c:numCache>
            </c:numRef>
          </c:val>
          <c:smooth val="0"/>
          <c:extLst>
            <c:ext xmlns:c16="http://schemas.microsoft.com/office/drawing/2014/chart" uri="{C3380CC4-5D6E-409C-BE32-E72D297353CC}">
              <c16:uniqueId val="{00000003-2CF4-4593-861A-A3F68F2318EA}"/>
            </c:ext>
          </c:extLst>
        </c:ser>
        <c:ser>
          <c:idx val="4"/>
          <c:order val="4"/>
          <c:tx>
            <c:strRef>
              <c:f>Sheet1!$F$1</c:f>
              <c:strCache>
                <c:ptCount val="1"/>
                <c:pt idx="0">
                  <c:v>The New York Times</c:v>
                </c:pt>
              </c:strCache>
            </c:strRef>
          </c:tx>
          <c:spPr>
            <a:ln w="28575" cap="rnd">
              <a:solidFill>
                <a:schemeClr val="accent5"/>
              </a:solidFill>
              <a:round/>
            </a:ln>
            <a:effectLst/>
          </c:spPr>
          <c:marker>
            <c:symbol val="none"/>
          </c:marker>
          <c:cat>
            <c:numRef>
              <c:f>Sheet1!$A$2:$A$93</c:f>
              <c:numCache>
                <c:formatCode>m/d/yyyy</c:formatCode>
                <c:ptCount val="92"/>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pt idx="31">
                  <c:v>43252</c:v>
                </c:pt>
                <c:pt idx="32">
                  <c:v>43253</c:v>
                </c:pt>
                <c:pt idx="33">
                  <c:v>43254</c:v>
                </c:pt>
                <c:pt idx="34">
                  <c:v>43255</c:v>
                </c:pt>
                <c:pt idx="35">
                  <c:v>43256</c:v>
                </c:pt>
                <c:pt idx="36">
                  <c:v>43257</c:v>
                </c:pt>
                <c:pt idx="37">
                  <c:v>43258</c:v>
                </c:pt>
                <c:pt idx="38">
                  <c:v>43259</c:v>
                </c:pt>
                <c:pt idx="39">
                  <c:v>43260</c:v>
                </c:pt>
                <c:pt idx="40">
                  <c:v>43261</c:v>
                </c:pt>
                <c:pt idx="41">
                  <c:v>43262</c:v>
                </c:pt>
                <c:pt idx="42">
                  <c:v>43263</c:v>
                </c:pt>
                <c:pt idx="43">
                  <c:v>43264</c:v>
                </c:pt>
                <c:pt idx="44">
                  <c:v>43265</c:v>
                </c:pt>
                <c:pt idx="45">
                  <c:v>43266</c:v>
                </c:pt>
                <c:pt idx="46">
                  <c:v>43267</c:v>
                </c:pt>
                <c:pt idx="47">
                  <c:v>43268</c:v>
                </c:pt>
                <c:pt idx="48">
                  <c:v>43269</c:v>
                </c:pt>
                <c:pt idx="49">
                  <c:v>43270</c:v>
                </c:pt>
                <c:pt idx="50">
                  <c:v>43271</c:v>
                </c:pt>
                <c:pt idx="51">
                  <c:v>43272</c:v>
                </c:pt>
                <c:pt idx="52">
                  <c:v>43273</c:v>
                </c:pt>
                <c:pt idx="53">
                  <c:v>43274</c:v>
                </c:pt>
                <c:pt idx="54">
                  <c:v>43275</c:v>
                </c:pt>
                <c:pt idx="55">
                  <c:v>43276</c:v>
                </c:pt>
                <c:pt idx="56">
                  <c:v>43277</c:v>
                </c:pt>
                <c:pt idx="57">
                  <c:v>43278</c:v>
                </c:pt>
                <c:pt idx="58">
                  <c:v>43279</c:v>
                </c:pt>
                <c:pt idx="59">
                  <c:v>43280</c:v>
                </c:pt>
                <c:pt idx="60">
                  <c:v>43281</c:v>
                </c:pt>
                <c:pt idx="61">
                  <c:v>43282</c:v>
                </c:pt>
                <c:pt idx="62">
                  <c:v>43283</c:v>
                </c:pt>
                <c:pt idx="63">
                  <c:v>43284</c:v>
                </c:pt>
                <c:pt idx="64">
                  <c:v>43285</c:v>
                </c:pt>
                <c:pt idx="65">
                  <c:v>43286</c:v>
                </c:pt>
                <c:pt idx="66">
                  <c:v>43287</c:v>
                </c:pt>
                <c:pt idx="67">
                  <c:v>43288</c:v>
                </c:pt>
                <c:pt idx="68">
                  <c:v>43289</c:v>
                </c:pt>
                <c:pt idx="69">
                  <c:v>43290</c:v>
                </c:pt>
                <c:pt idx="70">
                  <c:v>43291</c:v>
                </c:pt>
                <c:pt idx="71">
                  <c:v>43292</c:v>
                </c:pt>
                <c:pt idx="72">
                  <c:v>43293</c:v>
                </c:pt>
                <c:pt idx="73">
                  <c:v>43294</c:v>
                </c:pt>
                <c:pt idx="74">
                  <c:v>43295</c:v>
                </c:pt>
                <c:pt idx="75">
                  <c:v>43296</c:v>
                </c:pt>
                <c:pt idx="76">
                  <c:v>43297</c:v>
                </c:pt>
                <c:pt idx="77">
                  <c:v>43298</c:v>
                </c:pt>
                <c:pt idx="78">
                  <c:v>43299</c:v>
                </c:pt>
                <c:pt idx="79">
                  <c:v>43300</c:v>
                </c:pt>
                <c:pt idx="80">
                  <c:v>43301</c:v>
                </c:pt>
                <c:pt idx="81">
                  <c:v>43302</c:v>
                </c:pt>
                <c:pt idx="82">
                  <c:v>43303</c:v>
                </c:pt>
                <c:pt idx="83">
                  <c:v>43304</c:v>
                </c:pt>
                <c:pt idx="84">
                  <c:v>43305</c:v>
                </c:pt>
                <c:pt idx="85">
                  <c:v>43306</c:v>
                </c:pt>
                <c:pt idx="86">
                  <c:v>43307</c:v>
                </c:pt>
                <c:pt idx="87">
                  <c:v>43308</c:v>
                </c:pt>
                <c:pt idx="88">
                  <c:v>43309</c:v>
                </c:pt>
                <c:pt idx="89">
                  <c:v>43310</c:v>
                </c:pt>
                <c:pt idx="90">
                  <c:v>43311</c:v>
                </c:pt>
                <c:pt idx="91">
                  <c:v>43312</c:v>
                </c:pt>
              </c:numCache>
            </c:numRef>
          </c:cat>
          <c:val>
            <c:numRef>
              <c:f>Sheet1!$F$2:$F$93</c:f>
              <c:numCache>
                <c:formatCode>General</c:formatCode>
                <c:ptCount val="92"/>
                <c:pt idx="0">
                  <c:v>4</c:v>
                </c:pt>
                <c:pt idx="1">
                  <c:v>1</c:v>
                </c:pt>
                <c:pt idx="2">
                  <c:v>4</c:v>
                </c:pt>
                <c:pt idx="3">
                  <c:v>3</c:v>
                </c:pt>
                <c:pt idx="4">
                  <c:v>3</c:v>
                </c:pt>
                <c:pt idx="5">
                  <c:v>0</c:v>
                </c:pt>
                <c:pt idx="6">
                  <c:v>4</c:v>
                </c:pt>
                <c:pt idx="7">
                  <c:v>5</c:v>
                </c:pt>
                <c:pt idx="8">
                  <c:v>6</c:v>
                </c:pt>
                <c:pt idx="9">
                  <c:v>4</c:v>
                </c:pt>
                <c:pt idx="10">
                  <c:v>2</c:v>
                </c:pt>
                <c:pt idx="11">
                  <c:v>0</c:v>
                </c:pt>
                <c:pt idx="12">
                  <c:v>1</c:v>
                </c:pt>
                <c:pt idx="13">
                  <c:v>2</c:v>
                </c:pt>
                <c:pt idx="14">
                  <c:v>3</c:v>
                </c:pt>
                <c:pt idx="15">
                  <c:v>5</c:v>
                </c:pt>
                <c:pt idx="16">
                  <c:v>7</c:v>
                </c:pt>
                <c:pt idx="17">
                  <c:v>4</c:v>
                </c:pt>
                <c:pt idx="18">
                  <c:v>3</c:v>
                </c:pt>
                <c:pt idx="19">
                  <c:v>1</c:v>
                </c:pt>
                <c:pt idx="20">
                  <c:v>3</c:v>
                </c:pt>
                <c:pt idx="21">
                  <c:v>5</c:v>
                </c:pt>
                <c:pt idx="22">
                  <c:v>2</c:v>
                </c:pt>
                <c:pt idx="23">
                  <c:v>7</c:v>
                </c:pt>
                <c:pt idx="24">
                  <c:v>5</c:v>
                </c:pt>
                <c:pt idx="25">
                  <c:v>1</c:v>
                </c:pt>
                <c:pt idx="26">
                  <c:v>0</c:v>
                </c:pt>
                <c:pt idx="27">
                  <c:v>0</c:v>
                </c:pt>
                <c:pt idx="28">
                  <c:v>4</c:v>
                </c:pt>
                <c:pt idx="29">
                  <c:v>4</c:v>
                </c:pt>
                <c:pt idx="30">
                  <c:v>6</c:v>
                </c:pt>
                <c:pt idx="31">
                  <c:v>3</c:v>
                </c:pt>
                <c:pt idx="32">
                  <c:v>1</c:v>
                </c:pt>
                <c:pt idx="33">
                  <c:v>2</c:v>
                </c:pt>
                <c:pt idx="34">
                  <c:v>3</c:v>
                </c:pt>
                <c:pt idx="35">
                  <c:v>6</c:v>
                </c:pt>
                <c:pt idx="36">
                  <c:v>3</c:v>
                </c:pt>
                <c:pt idx="37">
                  <c:v>7</c:v>
                </c:pt>
                <c:pt idx="38">
                  <c:v>3</c:v>
                </c:pt>
                <c:pt idx="39">
                  <c:v>2</c:v>
                </c:pt>
                <c:pt idx="40">
                  <c:v>2</c:v>
                </c:pt>
                <c:pt idx="41">
                  <c:v>8</c:v>
                </c:pt>
                <c:pt idx="42">
                  <c:v>6</c:v>
                </c:pt>
                <c:pt idx="43">
                  <c:v>3</c:v>
                </c:pt>
                <c:pt idx="44">
                  <c:v>7</c:v>
                </c:pt>
                <c:pt idx="45">
                  <c:v>4</c:v>
                </c:pt>
                <c:pt idx="46">
                  <c:v>0</c:v>
                </c:pt>
                <c:pt idx="47">
                  <c:v>1</c:v>
                </c:pt>
                <c:pt idx="48">
                  <c:v>0</c:v>
                </c:pt>
                <c:pt idx="49">
                  <c:v>3</c:v>
                </c:pt>
                <c:pt idx="50">
                  <c:v>3</c:v>
                </c:pt>
                <c:pt idx="51">
                  <c:v>6</c:v>
                </c:pt>
                <c:pt idx="52">
                  <c:v>2</c:v>
                </c:pt>
                <c:pt idx="53">
                  <c:v>6</c:v>
                </c:pt>
                <c:pt idx="54">
                  <c:v>1</c:v>
                </c:pt>
                <c:pt idx="55">
                  <c:v>1</c:v>
                </c:pt>
                <c:pt idx="56">
                  <c:v>6</c:v>
                </c:pt>
                <c:pt idx="57">
                  <c:v>6</c:v>
                </c:pt>
                <c:pt idx="58">
                  <c:v>6</c:v>
                </c:pt>
                <c:pt idx="59">
                  <c:v>3</c:v>
                </c:pt>
                <c:pt idx="60">
                  <c:v>0</c:v>
                </c:pt>
                <c:pt idx="61">
                  <c:v>0</c:v>
                </c:pt>
                <c:pt idx="62">
                  <c:v>2</c:v>
                </c:pt>
                <c:pt idx="63">
                  <c:v>6</c:v>
                </c:pt>
                <c:pt idx="64">
                  <c:v>2</c:v>
                </c:pt>
                <c:pt idx="65">
                  <c:v>2</c:v>
                </c:pt>
                <c:pt idx="66">
                  <c:v>3</c:v>
                </c:pt>
                <c:pt idx="67">
                  <c:v>0</c:v>
                </c:pt>
                <c:pt idx="68">
                  <c:v>3</c:v>
                </c:pt>
                <c:pt idx="69">
                  <c:v>1</c:v>
                </c:pt>
                <c:pt idx="70">
                  <c:v>7</c:v>
                </c:pt>
                <c:pt idx="71">
                  <c:v>3</c:v>
                </c:pt>
                <c:pt idx="72">
                  <c:v>7</c:v>
                </c:pt>
                <c:pt idx="73">
                  <c:v>5</c:v>
                </c:pt>
                <c:pt idx="74">
                  <c:v>1</c:v>
                </c:pt>
                <c:pt idx="75">
                  <c:v>2</c:v>
                </c:pt>
                <c:pt idx="76">
                  <c:v>3</c:v>
                </c:pt>
                <c:pt idx="77">
                  <c:v>4</c:v>
                </c:pt>
                <c:pt idx="78">
                  <c:v>7</c:v>
                </c:pt>
                <c:pt idx="79">
                  <c:v>5</c:v>
                </c:pt>
                <c:pt idx="80">
                  <c:v>5</c:v>
                </c:pt>
                <c:pt idx="81">
                  <c:v>0</c:v>
                </c:pt>
                <c:pt idx="82">
                  <c:v>0</c:v>
                </c:pt>
                <c:pt idx="83">
                  <c:v>5</c:v>
                </c:pt>
                <c:pt idx="84">
                  <c:v>3</c:v>
                </c:pt>
                <c:pt idx="85">
                  <c:v>5</c:v>
                </c:pt>
                <c:pt idx="86">
                  <c:v>5</c:v>
                </c:pt>
                <c:pt idx="87">
                  <c:v>5</c:v>
                </c:pt>
                <c:pt idx="88">
                  <c:v>2</c:v>
                </c:pt>
                <c:pt idx="89">
                  <c:v>1</c:v>
                </c:pt>
                <c:pt idx="90">
                  <c:v>1</c:v>
                </c:pt>
                <c:pt idx="91">
                  <c:v>6</c:v>
                </c:pt>
              </c:numCache>
            </c:numRef>
          </c:val>
          <c:smooth val="0"/>
          <c:extLst>
            <c:ext xmlns:c16="http://schemas.microsoft.com/office/drawing/2014/chart" uri="{C3380CC4-5D6E-409C-BE32-E72D297353CC}">
              <c16:uniqueId val="{00000004-2CF4-4593-861A-A3F68F2318EA}"/>
            </c:ext>
          </c:extLst>
        </c:ser>
        <c:ser>
          <c:idx val="5"/>
          <c:order val="5"/>
          <c:tx>
            <c:strRef>
              <c:f>Sheet1!$G$1</c:f>
              <c:strCache>
                <c:ptCount val="1"/>
                <c:pt idx="0">
                  <c:v>Yahoo News</c:v>
                </c:pt>
              </c:strCache>
            </c:strRef>
          </c:tx>
          <c:spPr>
            <a:ln w="28575" cap="rnd">
              <a:solidFill>
                <a:schemeClr val="accent6"/>
              </a:solidFill>
              <a:round/>
            </a:ln>
            <a:effectLst/>
          </c:spPr>
          <c:marker>
            <c:symbol val="none"/>
          </c:marker>
          <c:cat>
            <c:numRef>
              <c:f>Sheet1!$A$2:$A$93</c:f>
              <c:numCache>
                <c:formatCode>m/d/yyyy</c:formatCode>
                <c:ptCount val="92"/>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pt idx="31">
                  <c:v>43252</c:v>
                </c:pt>
                <c:pt idx="32">
                  <c:v>43253</c:v>
                </c:pt>
                <c:pt idx="33">
                  <c:v>43254</c:v>
                </c:pt>
                <c:pt idx="34">
                  <c:v>43255</c:v>
                </c:pt>
                <c:pt idx="35">
                  <c:v>43256</c:v>
                </c:pt>
                <c:pt idx="36">
                  <c:v>43257</c:v>
                </c:pt>
                <c:pt idx="37">
                  <c:v>43258</c:v>
                </c:pt>
                <c:pt idx="38">
                  <c:v>43259</c:v>
                </c:pt>
                <c:pt idx="39">
                  <c:v>43260</c:v>
                </c:pt>
                <c:pt idx="40">
                  <c:v>43261</c:v>
                </c:pt>
                <c:pt idx="41">
                  <c:v>43262</c:v>
                </c:pt>
                <c:pt idx="42">
                  <c:v>43263</c:v>
                </c:pt>
                <c:pt idx="43">
                  <c:v>43264</c:v>
                </c:pt>
                <c:pt idx="44">
                  <c:v>43265</c:v>
                </c:pt>
                <c:pt idx="45">
                  <c:v>43266</c:v>
                </c:pt>
                <c:pt idx="46">
                  <c:v>43267</c:v>
                </c:pt>
                <c:pt idx="47">
                  <c:v>43268</c:v>
                </c:pt>
                <c:pt idx="48">
                  <c:v>43269</c:v>
                </c:pt>
                <c:pt idx="49">
                  <c:v>43270</c:v>
                </c:pt>
                <c:pt idx="50">
                  <c:v>43271</c:v>
                </c:pt>
                <c:pt idx="51">
                  <c:v>43272</c:v>
                </c:pt>
                <c:pt idx="52">
                  <c:v>43273</c:v>
                </c:pt>
                <c:pt idx="53">
                  <c:v>43274</c:v>
                </c:pt>
                <c:pt idx="54">
                  <c:v>43275</c:v>
                </c:pt>
                <c:pt idx="55">
                  <c:v>43276</c:v>
                </c:pt>
                <c:pt idx="56">
                  <c:v>43277</c:v>
                </c:pt>
                <c:pt idx="57">
                  <c:v>43278</c:v>
                </c:pt>
                <c:pt idx="58">
                  <c:v>43279</c:v>
                </c:pt>
                <c:pt idx="59">
                  <c:v>43280</c:v>
                </c:pt>
                <c:pt idx="60">
                  <c:v>43281</c:v>
                </c:pt>
                <c:pt idx="61">
                  <c:v>43282</c:v>
                </c:pt>
                <c:pt idx="62">
                  <c:v>43283</c:v>
                </c:pt>
                <c:pt idx="63">
                  <c:v>43284</c:v>
                </c:pt>
                <c:pt idx="64">
                  <c:v>43285</c:v>
                </c:pt>
                <c:pt idx="65">
                  <c:v>43286</c:v>
                </c:pt>
                <c:pt idx="66">
                  <c:v>43287</c:v>
                </c:pt>
                <c:pt idx="67">
                  <c:v>43288</c:v>
                </c:pt>
                <c:pt idx="68">
                  <c:v>43289</c:v>
                </c:pt>
                <c:pt idx="69">
                  <c:v>43290</c:v>
                </c:pt>
                <c:pt idx="70">
                  <c:v>43291</c:v>
                </c:pt>
                <c:pt idx="71">
                  <c:v>43292</c:v>
                </c:pt>
                <c:pt idx="72">
                  <c:v>43293</c:v>
                </c:pt>
                <c:pt idx="73">
                  <c:v>43294</c:v>
                </c:pt>
                <c:pt idx="74">
                  <c:v>43295</c:v>
                </c:pt>
                <c:pt idx="75">
                  <c:v>43296</c:v>
                </c:pt>
                <c:pt idx="76">
                  <c:v>43297</c:v>
                </c:pt>
                <c:pt idx="77">
                  <c:v>43298</c:v>
                </c:pt>
                <c:pt idx="78">
                  <c:v>43299</c:v>
                </c:pt>
                <c:pt idx="79">
                  <c:v>43300</c:v>
                </c:pt>
                <c:pt idx="80">
                  <c:v>43301</c:v>
                </c:pt>
                <c:pt idx="81">
                  <c:v>43302</c:v>
                </c:pt>
                <c:pt idx="82">
                  <c:v>43303</c:v>
                </c:pt>
                <c:pt idx="83">
                  <c:v>43304</c:v>
                </c:pt>
                <c:pt idx="84">
                  <c:v>43305</c:v>
                </c:pt>
                <c:pt idx="85">
                  <c:v>43306</c:v>
                </c:pt>
                <c:pt idx="86">
                  <c:v>43307</c:v>
                </c:pt>
                <c:pt idx="87">
                  <c:v>43308</c:v>
                </c:pt>
                <c:pt idx="88">
                  <c:v>43309</c:v>
                </c:pt>
                <c:pt idx="89">
                  <c:v>43310</c:v>
                </c:pt>
                <c:pt idx="90">
                  <c:v>43311</c:v>
                </c:pt>
                <c:pt idx="91">
                  <c:v>43312</c:v>
                </c:pt>
              </c:numCache>
            </c:numRef>
          </c:cat>
          <c:val>
            <c:numRef>
              <c:f>Sheet1!$G$2:$G$93</c:f>
              <c:numCache>
                <c:formatCode>General</c:formatCode>
                <c:ptCount val="92"/>
                <c:pt idx="0">
                  <c:v>28</c:v>
                </c:pt>
                <c:pt idx="1">
                  <c:v>35</c:v>
                </c:pt>
                <c:pt idx="2">
                  <c:v>33</c:v>
                </c:pt>
                <c:pt idx="3">
                  <c:v>32</c:v>
                </c:pt>
                <c:pt idx="4">
                  <c:v>27</c:v>
                </c:pt>
                <c:pt idx="5">
                  <c:v>19</c:v>
                </c:pt>
                <c:pt idx="6">
                  <c:v>25</c:v>
                </c:pt>
                <c:pt idx="7">
                  <c:v>35</c:v>
                </c:pt>
                <c:pt idx="8">
                  <c:v>32</c:v>
                </c:pt>
                <c:pt idx="9">
                  <c:v>32</c:v>
                </c:pt>
                <c:pt idx="10">
                  <c:v>34</c:v>
                </c:pt>
                <c:pt idx="11">
                  <c:v>24</c:v>
                </c:pt>
                <c:pt idx="12">
                  <c:v>21</c:v>
                </c:pt>
                <c:pt idx="13">
                  <c:v>29</c:v>
                </c:pt>
                <c:pt idx="14">
                  <c:v>29</c:v>
                </c:pt>
                <c:pt idx="15">
                  <c:v>35</c:v>
                </c:pt>
                <c:pt idx="16">
                  <c:v>33</c:v>
                </c:pt>
                <c:pt idx="17">
                  <c:v>37</c:v>
                </c:pt>
                <c:pt idx="18">
                  <c:v>34</c:v>
                </c:pt>
                <c:pt idx="19">
                  <c:v>23</c:v>
                </c:pt>
                <c:pt idx="20">
                  <c:v>30</c:v>
                </c:pt>
                <c:pt idx="21">
                  <c:v>29</c:v>
                </c:pt>
                <c:pt idx="22">
                  <c:v>32</c:v>
                </c:pt>
                <c:pt idx="23">
                  <c:v>29</c:v>
                </c:pt>
                <c:pt idx="24">
                  <c:v>30</c:v>
                </c:pt>
                <c:pt idx="25">
                  <c:v>22</c:v>
                </c:pt>
                <c:pt idx="26">
                  <c:v>18</c:v>
                </c:pt>
                <c:pt idx="27">
                  <c:v>17</c:v>
                </c:pt>
                <c:pt idx="28">
                  <c:v>21</c:v>
                </c:pt>
                <c:pt idx="29">
                  <c:v>33</c:v>
                </c:pt>
                <c:pt idx="30">
                  <c:v>29</c:v>
                </c:pt>
                <c:pt idx="31">
                  <c:v>32</c:v>
                </c:pt>
                <c:pt idx="32">
                  <c:v>21</c:v>
                </c:pt>
                <c:pt idx="33">
                  <c:v>21</c:v>
                </c:pt>
                <c:pt idx="34">
                  <c:v>25</c:v>
                </c:pt>
                <c:pt idx="35">
                  <c:v>32</c:v>
                </c:pt>
                <c:pt idx="36">
                  <c:v>35</c:v>
                </c:pt>
                <c:pt idx="37">
                  <c:v>29</c:v>
                </c:pt>
                <c:pt idx="38">
                  <c:v>32</c:v>
                </c:pt>
                <c:pt idx="39">
                  <c:v>30</c:v>
                </c:pt>
                <c:pt idx="40">
                  <c:v>27</c:v>
                </c:pt>
                <c:pt idx="41">
                  <c:v>27</c:v>
                </c:pt>
                <c:pt idx="42">
                  <c:v>36</c:v>
                </c:pt>
                <c:pt idx="43">
                  <c:v>32</c:v>
                </c:pt>
                <c:pt idx="44">
                  <c:v>29</c:v>
                </c:pt>
                <c:pt idx="45">
                  <c:v>34</c:v>
                </c:pt>
                <c:pt idx="46">
                  <c:v>28</c:v>
                </c:pt>
                <c:pt idx="47">
                  <c:v>27</c:v>
                </c:pt>
                <c:pt idx="48">
                  <c:v>25</c:v>
                </c:pt>
                <c:pt idx="49">
                  <c:v>35</c:v>
                </c:pt>
                <c:pt idx="50">
                  <c:v>36</c:v>
                </c:pt>
                <c:pt idx="51">
                  <c:v>26</c:v>
                </c:pt>
                <c:pt idx="52">
                  <c:v>31</c:v>
                </c:pt>
                <c:pt idx="53">
                  <c:v>24</c:v>
                </c:pt>
                <c:pt idx="54">
                  <c:v>27</c:v>
                </c:pt>
                <c:pt idx="55">
                  <c:v>27</c:v>
                </c:pt>
                <c:pt idx="56">
                  <c:v>27</c:v>
                </c:pt>
                <c:pt idx="57">
                  <c:v>26</c:v>
                </c:pt>
                <c:pt idx="58">
                  <c:v>34</c:v>
                </c:pt>
                <c:pt idx="59">
                  <c:v>30</c:v>
                </c:pt>
                <c:pt idx="60">
                  <c:v>25</c:v>
                </c:pt>
                <c:pt idx="61">
                  <c:v>23</c:v>
                </c:pt>
                <c:pt idx="62">
                  <c:v>31</c:v>
                </c:pt>
                <c:pt idx="63">
                  <c:v>25</c:v>
                </c:pt>
                <c:pt idx="64">
                  <c:v>27</c:v>
                </c:pt>
                <c:pt idx="65">
                  <c:v>23</c:v>
                </c:pt>
                <c:pt idx="66">
                  <c:v>26</c:v>
                </c:pt>
                <c:pt idx="67">
                  <c:v>20</c:v>
                </c:pt>
                <c:pt idx="68">
                  <c:v>18</c:v>
                </c:pt>
                <c:pt idx="69">
                  <c:v>24</c:v>
                </c:pt>
                <c:pt idx="70">
                  <c:v>32</c:v>
                </c:pt>
                <c:pt idx="71">
                  <c:v>27</c:v>
                </c:pt>
                <c:pt idx="72">
                  <c:v>33</c:v>
                </c:pt>
                <c:pt idx="73">
                  <c:v>29</c:v>
                </c:pt>
                <c:pt idx="74">
                  <c:v>21</c:v>
                </c:pt>
                <c:pt idx="75">
                  <c:v>20</c:v>
                </c:pt>
                <c:pt idx="76">
                  <c:v>20</c:v>
                </c:pt>
                <c:pt idx="77">
                  <c:v>28</c:v>
                </c:pt>
                <c:pt idx="78">
                  <c:v>28</c:v>
                </c:pt>
                <c:pt idx="79">
                  <c:v>26</c:v>
                </c:pt>
                <c:pt idx="80">
                  <c:v>27</c:v>
                </c:pt>
                <c:pt idx="81">
                  <c:v>24</c:v>
                </c:pt>
                <c:pt idx="82">
                  <c:v>23</c:v>
                </c:pt>
                <c:pt idx="83">
                  <c:v>29</c:v>
                </c:pt>
                <c:pt idx="84">
                  <c:v>34</c:v>
                </c:pt>
                <c:pt idx="85">
                  <c:v>30</c:v>
                </c:pt>
                <c:pt idx="86">
                  <c:v>24</c:v>
                </c:pt>
                <c:pt idx="87">
                  <c:v>27</c:v>
                </c:pt>
                <c:pt idx="88">
                  <c:v>18</c:v>
                </c:pt>
                <c:pt idx="89">
                  <c:v>14</c:v>
                </c:pt>
                <c:pt idx="90">
                  <c:v>17</c:v>
                </c:pt>
                <c:pt idx="91">
                  <c:v>27</c:v>
                </c:pt>
              </c:numCache>
            </c:numRef>
          </c:val>
          <c:smooth val="0"/>
          <c:extLst>
            <c:ext xmlns:c16="http://schemas.microsoft.com/office/drawing/2014/chart" uri="{C3380CC4-5D6E-409C-BE32-E72D297353CC}">
              <c16:uniqueId val="{00000005-2CF4-4593-861A-A3F68F2318EA}"/>
            </c:ext>
          </c:extLst>
        </c:ser>
        <c:ser>
          <c:idx val="6"/>
          <c:order val="6"/>
          <c:tx>
            <c:strRef>
              <c:f>Sheet1!$H$1</c:f>
              <c:strCache>
                <c:ptCount val="1"/>
                <c:pt idx="0">
                  <c:v>theSkimm</c:v>
                </c:pt>
              </c:strCache>
            </c:strRef>
          </c:tx>
          <c:spPr>
            <a:ln w="28575" cap="rnd">
              <a:solidFill>
                <a:schemeClr val="accent1">
                  <a:lumMod val="60000"/>
                </a:schemeClr>
              </a:solidFill>
              <a:round/>
            </a:ln>
            <a:effectLst/>
          </c:spPr>
          <c:marker>
            <c:symbol val="none"/>
          </c:marker>
          <c:cat>
            <c:numRef>
              <c:f>Sheet1!$A$2:$A$93</c:f>
              <c:numCache>
                <c:formatCode>m/d/yyyy</c:formatCode>
                <c:ptCount val="92"/>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pt idx="31">
                  <c:v>43252</c:v>
                </c:pt>
                <c:pt idx="32">
                  <c:v>43253</c:v>
                </c:pt>
                <c:pt idx="33">
                  <c:v>43254</c:v>
                </c:pt>
                <c:pt idx="34">
                  <c:v>43255</c:v>
                </c:pt>
                <c:pt idx="35">
                  <c:v>43256</c:v>
                </c:pt>
                <c:pt idx="36">
                  <c:v>43257</c:v>
                </c:pt>
                <c:pt idx="37">
                  <c:v>43258</c:v>
                </c:pt>
                <c:pt idx="38">
                  <c:v>43259</c:v>
                </c:pt>
                <c:pt idx="39">
                  <c:v>43260</c:v>
                </c:pt>
                <c:pt idx="40">
                  <c:v>43261</c:v>
                </c:pt>
                <c:pt idx="41">
                  <c:v>43262</c:v>
                </c:pt>
                <c:pt idx="42">
                  <c:v>43263</c:v>
                </c:pt>
                <c:pt idx="43">
                  <c:v>43264</c:v>
                </c:pt>
                <c:pt idx="44">
                  <c:v>43265</c:v>
                </c:pt>
                <c:pt idx="45">
                  <c:v>43266</c:v>
                </c:pt>
                <c:pt idx="46">
                  <c:v>43267</c:v>
                </c:pt>
                <c:pt idx="47">
                  <c:v>43268</c:v>
                </c:pt>
                <c:pt idx="48">
                  <c:v>43269</c:v>
                </c:pt>
                <c:pt idx="49">
                  <c:v>43270</c:v>
                </c:pt>
                <c:pt idx="50">
                  <c:v>43271</c:v>
                </c:pt>
                <c:pt idx="51">
                  <c:v>43272</c:v>
                </c:pt>
                <c:pt idx="52">
                  <c:v>43273</c:v>
                </c:pt>
                <c:pt idx="53">
                  <c:v>43274</c:v>
                </c:pt>
                <c:pt idx="54">
                  <c:v>43275</c:v>
                </c:pt>
                <c:pt idx="55">
                  <c:v>43276</c:v>
                </c:pt>
                <c:pt idx="56">
                  <c:v>43277</c:v>
                </c:pt>
                <c:pt idx="57">
                  <c:v>43278</c:v>
                </c:pt>
                <c:pt idx="58">
                  <c:v>43279</c:v>
                </c:pt>
                <c:pt idx="59">
                  <c:v>43280</c:v>
                </c:pt>
                <c:pt idx="60">
                  <c:v>43281</c:v>
                </c:pt>
                <c:pt idx="61">
                  <c:v>43282</c:v>
                </c:pt>
                <c:pt idx="62">
                  <c:v>43283</c:v>
                </c:pt>
                <c:pt idx="63">
                  <c:v>43284</c:v>
                </c:pt>
                <c:pt idx="64">
                  <c:v>43285</c:v>
                </c:pt>
                <c:pt idx="65">
                  <c:v>43286</c:v>
                </c:pt>
                <c:pt idx="66">
                  <c:v>43287</c:v>
                </c:pt>
                <c:pt idx="67">
                  <c:v>43288</c:v>
                </c:pt>
                <c:pt idx="68">
                  <c:v>43289</c:v>
                </c:pt>
                <c:pt idx="69">
                  <c:v>43290</c:v>
                </c:pt>
                <c:pt idx="70">
                  <c:v>43291</c:v>
                </c:pt>
                <c:pt idx="71">
                  <c:v>43292</c:v>
                </c:pt>
                <c:pt idx="72">
                  <c:v>43293</c:v>
                </c:pt>
                <c:pt idx="73">
                  <c:v>43294</c:v>
                </c:pt>
                <c:pt idx="74">
                  <c:v>43295</c:v>
                </c:pt>
                <c:pt idx="75">
                  <c:v>43296</c:v>
                </c:pt>
                <c:pt idx="76">
                  <c:v>43297</c:v>
                </c:pt>
                <c:pt idx="77">
                  <c:v>43298</c:v>
                </c:pt>
                <c:pt idx="78">
                  <c:v>43299</c:v>
                </c:pt>
                <c:pt idx="79">
                  <c:v>43300</c:v>
                </c:pt>
                <c:pt idx="80">
                  <c:v>43301</c:v>
                </c:pt>
                <c:pt idx="81">
                  <c:v>43302</c:v>
                </c:pt>
                <c:pt idx="82">
                  <c:v>43303</c:v>
                </c:pt>
                <c:pt idx="83">
                  <c:v>43304</c:v>
                </c:pt>
                <c:pt idx="84">
                  <c:v>43305</c:v>
                </c:pt>
                <c:pt idx="85">
                  <c:v>43306</c:v>
                </c:pt>
                <c:pt idx="86">
                  <c:v>43307</c:v>
                </c:pt>
                <c:pt idx="87">
                  <c:v>43308</c:v>
                </c:pt>
                <c:pt idx="88">
                  <c:v>43309</c:v>
                </c:pt>
                <c:pt idx="89">
                  <c:v>43310</c:v>
                </c:pt>
                <c:pt idx="90">
                  <c:v>43311</c:v>
                </c:pt>
                <c:pt idx="91">
                  <c:v>43312</c:v>
                </c:pt>
              </c:numCache>
            </c:numRef>
          </c:cat>
          <c:val>
            <c:numRef>
              <c:f>Sheet1!$H$2:$H$93</c:f>
              <c:numCache>
                <c:formatCode>General</c:formatCode>
                <c:ptCount val="92"/>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1</c:v>
                </c:pt>
                <c:pt idx="56">
                  <c:v>0</c:v>
                </c:pt>
                <c:pt idx="57">
                  <c:v>1</c:v>
                </c:pt>
                <c:pt idx="58">
                  <c:v>2</c:v>
                </c:pt>
                <c:pt idx="59">
                  <c:v>0</c:v>
                </c:pt>
                <c:pt idx="60">
                  <c:v>0</c:v>
                </c:pt>
                <c:pt idx="61">
                  <c:v>0</c:v>
                </c:pt>
                <c:pt idx="62">
                  <c:v>0</c:v>
                </c:pt>
                <c:pt idx="63">
                  <c:v>3</c:v>
                </c:pt>
                <c:pt idx="64">
                  <c:v>0</c:v>
                </c:pt>
                <c:pt idx="65">
                  <c:v>0</c:v>
                </c:pt>
                <c:pt idx="66">
                  <c:v>1</c:v>
                </c:pt>
                <c:pt idx="67">
                  <c:v>0</c:v>
                </c:pt>
                <c:pt idx="68">
                  <c:v>0</c:v>
                </c:pt>
                <c:pt idx="69">
                  <c:v>0</c:v>
                </c:pt>
                <c:pt idx="70">
                  <c:v>2</c:v>
                </c:pt>
                <c:pt idx="71">
                  <c:v>0</c:v>
                </c:pt>
                <c:pt idx="72">
                  <c:v>0</c:v>
                </c:pt>
                <c:pt idx="73">
                  <c:v>0</c:v>
                </c:pt>
                <c:pt idx="74">
                  <c:v>0</c:v>
                </c:pt>
                <c:pt idx="75">
                  <c:v>0</c:v>
                </c:pt>
                <c:pt idx="76">
                  <c:v>0</c:v>
                </c:pt>
                <c:pt idx="77">
                  <c:v>2</c:v>
                </c:pt>
                <c:pt idx="78">
                  <c:v>1</c:v>
                </c:pt>
                <c:pt idx="79">
                  <c:v>0</c:v>
                </c:pt>
                <c:pt idx="80">
                  <c:v>0</c:v>
                </c:pt>
                <c:pt idx="81">
                  <c:v>1</c:v>
                </c:pt>
                <c:pt idx="82">
                  <c:v>0</c:v>
                </c:pt>
                <c:pt idx="83">
                  <c:v>1</c:v>
                </c:pt>
                <c:pt idx="84">
                  <c:v>1</c:v>
                </c:pt>
                <c:pt idx="85">
                  <c:v>1</c:v>
                </c:pt>
                <c:pt idx="86">
                  <c:v>2</c:v>
                </c:pt>
                <c:pt idx="87">
                  <c:v>2</c:v>
                </c:pt>
                <c:pt idx="88">
                  <c:v>1</c:v>
                </c:pt>
                <c:pt idx="89">
                  <c:v>0</c:v>
                </c:pt>
                <c:pt idx="90">
                  <c:v>0</c:v>
                </c:pt>
                <c:pt idx="91">
                  <c:v>0</c:v>
                </c:pt>
              </c:numCache>
            </c:numRef>
          </c:val>
          <c:smooth val="0"/>
          <c:extLst>
            <c:ext xmlns:c16="http://schemas.microsoft.com/office/drawing/2014/chart" uri="{C3380CC4-5D6E-409C-BE32-E72D297353CC}">
              <c16:uniqueId val="{00000006-2CF4-4593-861A-A3F68F2318EA}"/>
            </c:ext>
          </c:extLst>
        </c:ser>
        <c:ser>
          <c:idx val="7"/>
          <c:order val="7"/>
          <c:tx>
            <c:strRef>
              <c:f>Sheet1!$I$1</c:f>
              <c:strCache>
                <c:ptCount val="1"/>
                <c:pt idx="0">
                  <c:v>Morning Brew</c:v>
                </c:pt>
              </c:strCache>
            </c:strRef>
          </c:tx>
          <c:spPr>
            <a:ln w="28575" cap="rnd">
              <a:solidFill>
                <a:schemeClr val="accent2">
                  <a:lumMod val="60000"/>
                </a:schemeClr>
              </a:solidFill>
              <a:round/>
            </a:ln>
            <a:effectLst/>
          </c:spPr>
          <c:marker>
            <c:symbol val="none"/>
          </c:marker>
          <c:cat>
            <c:numRef>
              <c:f>Sheet1!$A$2:$A$93</c:f>
              <c:numCache>
                <c:formatCode>m/d/yyyy</c:formatCode>
                <c:ptCount val="92"/>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pt idx="31">
                  <c:v>43252</c:v>
                </c:pt>
                <c:pt idx="32">
                  <c:v>43253</c:v>
                </c:pt>
                <c:pt idx="33">
                  <c:v>43254</c:v>
                </c:pt>
                <c:pt idx="34">
                  <c:v>43255</c:v>
                </c:pt>
                <c:pt idx="35">
                  <c:v>43256</c:v>
                </c:pt>
                <c:pt idx="36">
                  <c:v>43257</c:v>
                </c:pt>
                <c:pt idx="37">
                  <c:v>43258</c:v>
                </c:pt>
                <c:pt idx="38">
                  <c:v>43259</c:v>
                </c:pt>
                <c:pt idx="39">
                  <c:v>43260</c:v>
                </c:pt>
                <c:pt idx="40">
                  <c:v>43261</c:v>
                </c:pt>
                <c:pt idx="41">
                  <c:v>43262</c:v>
                </c:pt>
                <c:pt idx="42">
                  <c:v>43263</c:v>
                </c:pt>
                <c:pt idx="43">
                  <c:v>43264</c:v>
                </c:pt>
                <c:pt idx="44">
                  <c:v>43265</c:v>
                </c:pt>
                <c:pt idx="45">
                  <c:v>43266</c:v>
                </c:pt>
                <c:pt idx="46">
                  <c:v>43267</c:v>
                </c:pt>
                <c:pt idx="47">
                  <c:v>43268</c:v>
                </c:pt>
                <c:pt idx="48">
                  <c:v>43269</c:v>
                </c:pt>
                <c:pt idx="49">
                  <c:v>43270</c:v>
                </c:pt>
                <c:pt idx="50">
                  <c:v>43271</c:v>
                </c:pt>
                <c:pt idx="51">
                  <c:v>43272</c:v>
                </c:pt>
                <c:pt idx="52">
                  <c:v>43273</c:v>
                </c:pt>
                <c:pt idx="53">
                  <c:v>43274</c:v>
                </c:pt>
                <c:pt idx="54">
                  <c:v>43275</c:v>
                </c:pt>
                <c:pt idx="55">
                  <c:v>43276</c:v>
                </c:pt>
                <c:pt idx="56">
                  <c:v>43277</c:v>
                </c:pt>
                <c:pt idx="57">
                  <c:v>43278</c:v>
                </c:pt>
                <c:pt idx="58">
                  <c:v>43279</c:v>
                </c:pt>
                <c:pt idx="59">
                  <c:v>43280</c:v>
                </c:pt>
                <c:pt idx="60">
                  <c:v>43281</c:v>
                </c:pt>
                <c:pt idx="61">
                  <c:v>43282</c:v>
                </c:pt>
                <c:pt idx="62">
                  <c:v>43283</c:v>
                </c:pt>
                <c:pt idx="63">
                  <c:v>43284</c:v>
                </c:pt>
                <c:pt idx="64">
                  <c:v>43285</c:v>
                </c:pt>
                <c:pt idx="65">
                  <c:v>43286</c:v>
                </c:pt>
                <c:pt idx="66">
                  <c:v>43287</c:v>
                </c:pt>
                <c:pt idx="67">
                  <c:v>43288</c:v>
                </c:pt>
                <c:pt idx="68">
                  <c:v>43289</c:v>
                </c:pt>
                <c:pt idx="69">
                  <c:v>43290</c:v>
                </c:pt>
                <c:pt idx="70">
                  <c:v>43291</c:v>
                </c:pt>
                <c:pt idx="71">
                  <c:v>43292</c:v>
                </c:pt>
                <c:pt idx="72">
                  <c:v>43293</c:v>
                </c:pt>
                <c:pt idx="73">
                  <c:v>43294</c:v>
                </c:pt>
                <c:pt idx="74">
                  <c:v>43295</c:v>
                </c:pt>
                <c:pt idx="75">
                  <c:v>43296</c:v>
                </c:pt>
                <c:pt idx="76">
                  <c:v>43297</c:v>
                </c:pt>
                <c:pt idx="77">
                  <c:v>43298</c:v>
                </c:pt>
                <c:pt idx="78">
                  <c:v>43299</c:v>
                </c:pt>
                <c:pt idx="79">
                  <c:v>43300</c:v>
                </c:pt>
                <c:pt idx="80">
                  <c:v>43301</c:v>
                </c:pt>
                <c:pt idx="81">
                  <c:v>43302</c:v>
                </c:pt>
                <c:pt idx="82">
                  <c:v>43303</c:v>
                </c:pt>
                <c:pt idx="83">
                  <c:v>43304</c:v>
                </c:pt>
                <c:pt idx="84">
                  <c:v>43305</c:v>
                </c:pt>
                <c:pt idx="85">
                  <c:v>43306</c:v>
                </c:pt>
                <c:pt idx="86">
                  <c:v>43307</c:v>
                </c:pt>
                <c:pt idx="87">
                  <c:v>43308</c:v>
                </c:pt>
                <c:pt idx="88">
                  <c:v>43309</c:v>
                </c:pt>
                <c:pt idx="89">
                  <c:v>43310</c:v>
                </c:pt>
                <c:pt idx="90">
                  <c:v>43311</c:v>
                </c:pt>
                <c:pt idx="91">
                  <c:v>43312</c:v>
                </c:pt>
              </c:numCache>
            </c:numRef>
          </c:cat>
          <c:val>
            <c:numRef>
              <c:f>Sheet1!$I$2:$I$93</c:f>
              <c:numCache>
                <c:formatCode>General</c:formatCode>
                <c:ptCount val="92"/>
                <c:pt idx="0">
                  <c:v>0</c:v>
                </c:pt>
                <c:pt idx="1">
                  <c:v>0</c:v>
                </c:pt>
                <c:pt idx="2">
                  <c:v>1</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numCache>
            </c:numRef>
          </c:val>
          <c:smooth val="0"/>
          <c:extLst>
            <c:ext xmlns:c16="http://schemas.microsoft.com/office/drawing/2014/chart" uri="{C3380CC4-5D6E-409C-BE32-E72D297353CC}">
              <c16:uniqueId val="{00000007-2CF4-4593-861A-A3F68F2318EA}"/>
            </c:ext>
          </c:extLst>
        </c:ser>
        <c:dLbls>
          <c:showLegendKey val="0"/>
          <c:showVal val="0"/>
          <c:showCatName val="0"/>
          <c:showSerName val="0"/>
          <c:showPercent val="0"/>
          <c:showBubbleSize val="0"/>
        </c:dLbls>
        <c:smooth val="0"/>
        <c:axId val="509643784"/>
        <c:axId val="509638208"/>
      </c:lineChart>
      <c:dateAx>
        <c:axId val="5096437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9638208"/>
        <c:crosses val="autoZero"/>
        <c:auto val="1"/>
        <c:lblOffset val="100"/>
        <c:baseTimeUnit val="days"/>
      </c:dateAx>
      <c:valAx>
        <c:axId val="5096382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96437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Live Video</c:v>
                </c:pt>
              </c:strCache>
            </c:strRef>
          </c:tx>
          <c:spPr>
            <a:solidFill>
              <a:schemeClr val="accent1"/>
            </a:solidFill>
            <a:ln>
              <a:noFill/>
            </a:ln>
            <a:effectLst/>
          </c:spPr>
          <c:invertIfNegative val="0"/>
          <c:cat>
            <c:strRef>
              <c:f>Sheet1!$A$2:$A$9</c:f>
              <c:strCache>
                <c:ptCount val="8"/>
                <c:pt idx="0">
                  <c:v>Google</c:v>
                </c:pt>
                <c:pt idx="1">
                  <c:v>CNN</c:v>
                </c:pt>
                <c:pt idx="2">
                  <c:v>Fox News</c:v>
                </c:pt>
                <c:pt idx="3">
                  <c:v>NPR</c:v>
                </c:pt>
                <c:pt idx="4">
                  <c:v>The New York Times</c:v>
                </c:pt>
                <c:pt idx="5">
                  <c:v>Yahoo News</c:v>
                </c:pt>
                <c:pt idx="6">
                  <c:v>theSkimm</c:v>
                </c:pt>
                <c:pt idx="7">
                  <c:v>Morning Brew</c:v>
                </c:pt>
              </c:strCache>
            </c:strRef>
          </c:cat>
          <c:val>
            <c:numRef>
              <c:f>Sheet1!$B$2:$B$9</c:f>
              <c:numCache>
                <c:formatCode>General</c:formatCode>
                <c:ptCount val="8"/>
                <c:pt idx="0">
                  <c:v>0</c:v>
                </c:pt>
                <c:pt idx="1">
                  <c:v>191</c:v>
                </c:pt>
                <c:pt idx="2">
                  <c:v>636</c:v>
                </c:pt>
                <c:pt idx="3">
                  <c:v>106</c:v>
                </c:pt>
                <c:pt idx="4">
                  <c:v>69</c:v>
                </c:pt>
                <c:pt idx="5">
                  <c:v>181</c:v>
                </c:pt>
                <c:pt idx="6">
                  <c:v>0</c:v>
                </c:pt>
                <c:pt idx="7">
                  <c:v>0</c:v>
                </c:pt>
              </c:numCache>
            </c:numRef>
          </c:val>
          <c:extLst>
            <c:ext xmlns:c16="http://schemas.microsoft.com/office/drawing/2014/chart" uri="{C3380CC4-5D6E-409C-BE32-E72D297353CC}">
              <c16:uniqueId val="{00000000-22B8-431C-8216-5F12D9FAE534}"/>
            </c:ext>
          </c:extLst>
        </c:ser>
        <c:ser>
          <c:idx val="1"/>
          <c:order val="1"/>
          <c:tx>
            <c:strRef>
              <c:f>Sheet1!$C$1</c:f>
              <c:strCache>
                <c:ptCount val="1"/>
                <c:pt idx="0">
                  <c:v>Video</c:v>
                </c:pt>
              </c:strCache>
            </c:strRef>
          </c:tx>
          <c:spPr>
            <a:solidFill>
              <a:schemeClr val="accent2"/>
            </a:solidFill>
            <a:ln>
              <a:noFill/>
            </a:ln>
            <a:effectLst/>
          </c:spPr>
          <c:invertIfNegative val="0"/>
          <c:cat>
            <c:strRef>
              <c:f>Sheet1!$A$2:$A$9</c:f>
              <c:strCache>
                <c:ptCount val="8"/>
                <c:pt idx="0">
                  <c:v>Google</c:v>
                </c:pt>
                <c:pt idx="1">
                  <c:v>CNN</c:v>
                </c:pt>
                <c:pt idx="2">
                  <c:v>Fox News</c:v>
                </c:pt>
                <c:pt idx="3">
                  <c:v>NPR</c:v>
                </c:pt>
                <c:pt idx="4">
                  <c:v>The New York Times</c:v>
                </c:pt>
                <c:pt idx="5">
                  <c:v>Yahoo News</c:v>
                </c:pt>
                <c:pt idx="6">
                  <c:v>theSkimm</c:v>
                </c:pt>
                <c:pt idx="7">
                  <c:v>Morning Brew</c:v>
                </c:pt>
              </c:strCache>
            </c:strRef>
          </c:cat>
          <c:val>
            <c:numRef>
              <c:f>Sheet1!$C$2:$C$9</c:f>
              <c:numCache>
                <c:formatCode>General</c:formatCode>
                <c:ptCount val="8"/>
                <c:pt idx="0">
                  <c:v>25</c:v>
                </c:pt>
                <c:pt idx="1">
                  <c:v>1127</c:v>
                </c:pt>
                <c:pt idx="2">
                  <c:v>729</c:v>
                </c:pt>
                <c:pt idx="3">
                  <c:v>60</c:v>
                </c:pt>
                <c:pt idx="4">
                  <c:v>235</c:v>
                </c:pt>
                <c:pt idx="5">
                  <c:v>2351</c:v>
                </c:pt>
                <c:pt idx="6">
                  <c:v>26</c:v>
                </c:pt>
                <c:pt idx="7">
                  <c:v>1</c:v>
                </c:pt>
              </c:numCache>
            </c:numRef>
          </c:val>
          <c:extLst>
            <c:ext xmlns:c16="http://schemas.microsoft.com/office/drawing/2014/chart" uri="{C3380CC4-5D6E-409C-BE32-E72D297353CC}">
              <c16:uniqueId val="{00000001-22B8-431C-8216-5F12D9FAE534}"/>
            </c:ext>
          </c:extLst>
        </c:ser>
        <c:dLbls>
          <c:showLegendKey val="0"/>
          <c:showVal val="0"/>
          <c:showCatName val="0"/>
          <c:showSerName val="0"/>
          <c:showPercent val="0"/>
          <c:showBubbleSize val="0"/>
        </c:dLbls>
        <c:gapWidth val="219"/>
        <c:overlap val="-27"/>
        <c:axId val="509653624"/>
        <c:axId val="509646736"/>
      </c:barChart>
      <c:catAx>
        <c:axId val="5096536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9646736"/>
        <c:crosses val="autoZero"/>
        <c:auto val="1"/>
        <c:lblAlgn val="ctr"/>
        <c:lblOffset val="100"/>
        <c:noMultiLvlLbl val="0"/>
      </c:catAx>
      <c:valAx>
        <c:axId val="5096467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96536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@nytimes</c:v>
                </c:pt>
              </c:strCache>
            </c:strRef>
          </c:tx>
          <c:spPr>
            <a:ln w="28575" cap="rnd">
              <a:solidFill>
                <a:schemeClr val="accent1"/>
              </a:solidFill>
              <a:round/>
            </a:ln>
            <a:effectLst/>
          </c:spPr>
          <c:marker>
            <c:symbol val="none"/>
          </c:marker>
          <c:cat>
            <c:numRef>
              <c:f>Sheet1!$A$2:$A$93</c:f>
              <c:numCache>
                <c:formatCode>m/d/yyyy</c:formatCode>
                <c:ptCount val="92"/>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pt idx="31">
                  <c:v>43252</c:v>
                </c:pt>
                <c:pt idx="32">
                  <c:v>43253</c:v>
                </c:pt>
                <c:pt idx="33">
                  <c:v>43254</c:v>
                </c:pt>
                <c:pt idx="34">
                  <c:v>43255</c:v>
                </c:pt>
                <c:pt idx="35">
                  <c:v>43256</c:v>
                </c:pt>
                <c:pt idx="36">
                  <c:v>43257</c:v>
                </c:pt>
                <c:pt idx="37">
                  <c:v>43258</c:v>
                </c:pt>
                <c:pt idx="38">
                  <c:v>43259</c:v>
                </c:pt>
                <c:pt idx="39">
                  <c:v>43260</c:v>
                </c:pt>
                <c:pt idx="40">
                  <c:v>43261</c:v>
                </c:pt>
                <c:pt idx="41">
                  <c:v>43262</c:v>
                </c:pt>
                <c:pt idx="42">
                  <c:v>43263</c:v>
                </c:pt>
                <c:pt idx="43">
                  <c:v>43264</c:v>
                </c:pt>
                <c:pt idx="44">
                  <c:v>43265</c:v>
                </c:pt>
                <c:pt idx="45">
                  <c:v>43266</c:v>
                </c:pt>
                <c:pt idx="46">
                  <c:v>43267</c:v>
                </c:pt>
                <c:pt idx="47">
                  <c:v>43268</c:v>
                </c:pt>
                <c:pt idx="48">
                  <c:v>43269</c:v>
                </c:pt>
                <c:pt idx="49">
                  <c:v>43270</c:v>
                </c:pt>
                <c:pt idx="50">
                  <c:v>43271</c:v>
                </c:pt>
                <c:pt idx="51">
                  <c:v>43272</c:v>
                </c:pt>
                <c:pt idx="52">
                  <c:v>43273</c:v>
                </c:pt>
                <c:pt idx="53">
                  <c:v>43274</c:v>
                </c:pt>
                <c:pt idx="54">
                  <c:v>43275</c:v>
                </c:pt>
                <c:pt idx="55">
                  <c:v>43276</c:v>
                </c:pt>
                <c:pt idx="56">
                  <c:v>43277</c:v>
                </c:pt>
                <c:pt idx="57">
                  <c:v>43278</c:v>
                </c:pt>
                <c:pt idx="58">
                  <c:v>43279</c:v>
                </c:pt>
                <c:pt idx="59">
                  <c:v>43280</c:v>
                </c:pt>
                <c:pt idx="60">
                  <c:v>43281</c:v>
                </c:pt>
                <c:pt idx="61">
                  <c:v>43282</c:v>
                </c:pt>
                <c:pt idx="62">
                  <c:v>43283</c:v>
                </c:pt>
                <c:pt idx="63">
                  <c:v>43284</c:v>
                </c:pt>
                <c:pt idx="64">
                  <c:v>43285</c:v>
                </c:pt>
                <c:pt idx="65">
                  <c:v>43286</c:v>
                </c:pt>
                <c:pt idx="66">
                  <c:v>43287</c:v>
                </c:pt>
                <c:pt idx="67">
                  <c:v>43288</c:v>
                </c:pt>
                <c:pt idx="68">
                  <c:v>43289</c:v>
                </c:pt>
                <c:pt idx="69">
                  <c:v>43290</c:v>
                </c:pt>
                <c:pt idx="70">
                  <c:v>43291</c:v>
                </c:pt>
                <c:pt idx="71">
                  <c:v>43292</c:v>
                </c:pt>
                <c:pt idx="72">
                  <c:v>43293</c:v>
                </c:pt>
                <c:pt idx="73">
                  <c:v>43294</c:v>
                </c:pt>
                <c:pt idx="74">
                  <c:v>43295</c:v>
                </c:pt>
                <c:pt idx="75">
                  <c:v>43296</c:v>
                </c:pt>
                <c:pt idx="76">
                  <c:v>43297</c:v>
                </c:pt>
                <c:pt idx="77">
                  <c:v>43298</c:v>
                </c:pt>
                <c:pt idx="78">
                  <c:v>43299</c:v>
                </c:pt>
                <c:pt idx="79">
                  <c:v>43300</c:v>
                </c:pt>
                <c:pt idx="80">
                  <c:v>43301</c:v>
                </c:pt>
                <c:pt idx="81">
                  <c:v>43302</c:v>
                </c:pt>
                <c:pt idx="82">
                  <c:v>43303</c:v>
                </c:pt>
                <c:pt idx="83">
                  <c:v>43304</c:v>
                </c:pt>
                <c:pt idx="84">
                  <c:v>43305</c:v>
                </c:pt>
                <c:pt idx="85">
                  <c:v>43306</c:v>
                </c:pt>
                <c:pt idx="86">
                  <c:v>43307</c:v>
                </c:pt>
                <c:pt idx="87">
                  <c:v>43308</c:v>
                </c:pt>
                <c:pt idx="88">
                  <c:v>43309</c:v>
                </c:pt>
                <c:pt idx="89">
                  <c:v>43310</c:v>
                </c:pt>
                <c:pt idx="90">
                  <c:v>43311</c:v>
                </c:pt>
                <c:pt idx="91">
                  <c:v>43312</c:v>
                </c:pt>
              </c:numCache>
            </c:numRef>
          </c:cat>
          <c:val>
            <c:numRef>
              <c:f>Sheet1!$B$2:$B$93</c:f>
              <c:numCache>
                <c:formatCode>General</c:formatCode>
                <c:ptCount val="92"/>
                <c:pt idx="0">
                  <c:v>26</c:v>
                </c:pt>
                <c:pt idx="1">
                  <c:v>23</c:v>
                </c:pt>
                <c:pt idx="2">
                  <c:v>22</c:v>
                </c:pt>
                <c:pt idx="3">
                  <c:v>29</c:v>
                </c:pt>
                <c:pt idx="4">
                  <c:v>19</c:v>
                </c:pt>
                <c:pt idx="5">
                  <c:v>2</c:v>
                </c:pt>
                <c:pt idx="6">
                  <c:v>19</c:v>
                </c:pt>
                <c:pt idx="7">
                  <c:v>22</c:v>
                </c:pt>
                <c:pt idx="8">
                  <c:v>29</c:v>
                </c:pt>
                <c:pt idx="9">
                  <c:v>23</c:v>
                </c:pt>
                <c:pt idx="10">
                  <c:v>23</c:v>
                </c:pt>
                <c:pt idx="11">
                  <c:v>10</c:v>
                </c:pt>
                <c:pt idx="12">
                  <c:v>3</c:v>
                </c:pt>
                <c:pt idx="13">
                  <c:v>17</c:v>
                </c:pt>
                <c:pt idx="14">
                  <c:v>26</c:v>
                </c:pt>
                <c:pt idx="15">
                  <c:v>19</c:v>
                </c:pt>
                <c:pt idx="16">
                  <c:v>24</c:v>
                </c:pt>
                <c:pt idx="17">
                  <c:v>23</c:v>
                </c:pt>
                <c:pt idx="18">
                  <c:v>22</c:v>
                </c:pt>
                <c:pt idx="19">
                  <c:v>23</c:v>
                </c:pt>
                <c:pt idx="20">
                  <c:v>16</c:v>
                </c:pt>
                <c:pt idx="21">
                  <c:v>27</c:v>
                </c:pt>
                <c:pt idx="22">
                  <c:v>24</c:v>
                </c:pt>
                <c:pt idx="23">
                  <c:v>20</c:v>
                </c:pt>
                <c:pt idx="24">
                  <c:v>27</c:v>
                </c:pt>
                <c:pt idx="25">
                  <c:v>13</c:v>
                </c:pt>
                <c:pt idx="26">
                  <c:v>22</c:v>
                </c:pt>
                <c:pt idx="27">
                  <c:v>12</c:v>
                </c:pt>
                <c:pt idx="28">
                  <c:v>28</c:v>
                </c:pt>
                <c:pt idx="29">
                  <c:v>24</c:v>
                </c:pt>
                <c:pt idx="30">
                  <c:v>18</c:v>
                </c:pt>
                <c:pt idx="31">
                  <c:v>28</c:v>
                </c:pt>
                <c:pt idx="32">
                  <c:v>22</c:v>
                </c:pt>
                <c:pt idx="33">
                  <c:v>8</c:v>
                </c:pt>
                <c:pt idx="34">
                  <c:v>29</c:v>
                </c:pt>
                <c:pt idx="35">
                  <c:v>26</c:v>
                </c:pt>
                <c:pt idx="36">
                  <c:v>34</c:v>
                </c:pt>
                <c:pt idx="37">
                  <c:v>27</c:v>
                </c:pt>
                <c:pt idx="38">
                  <c:v>19</c:v>
                </c:pt>
                <c:pt idx="39">
                  <c:v>26</c:v>
                </c:pt>
                <c:pt idx="40">
                  <c:v>13</c:v>
                </c:pt>
                <c:pt idx="41">
                  <c:v>29</c:v>
                </c:pt>
                <c:pt idx="42">
                  <c:v>28</c:v>
                </c:pt>
                <c:pt idx="43">
                  <c:v>25</c:v>
                </c:pt>
                <c:pt idx="44">
                  <c:v>25</c:v>
                </c:pt>
                <c:pt idx="45">
                  <c:v>28</c:v>
                </c:pt>
                <c:pt idx="46">
                  <c:v>12</c:v>
                </c:pt>
                <c:pt idx="47">
                  <c:v>2</c:v>
                </c:pt>
                <c:pt idx="48">
                  <c:v>22</c:v>
                </c:pt>
                <c:pt idx="49">
                  <c:v>30</c:v>
                </c:pt>
                <c:pt idx="50">
                  <c:v>24</c:v>
                </c:pt>
                <c:pt idx="51">
                  <c:v>25</c:v>
                </c:pt>
                <c:pt idx="52">
                  <c:v>22</c:v>
                </c:pt>
                <c:pt idx="53">
                  <c:v>16</c:v>
                </c:pt>
                <c:pt idx="54">
                  <c:v>15</c:v>
                </c:pt>
                <c:pt idx="55">
                  <c:v>23</c:v>
                </c:pt>
                <c:pt idx="56">
                  <c:v>31</c:v>
                </c:pt>
                <c:pt idx="57">
                  <c:v>26</c:v>
                </c:pt>
                <c:pt idx="58">
                  <c:v>15</c:v>
                </c:pt>
                <c:pt idx="59">
                  <c:v>24</c:v>
                </c:pt>
                <c:pt idx="60">
                  <c:v>17</c:v>
                </c:pt>
                <c:pt idx="61">
                  <c:v>0</c:v>
                </c:pt>
                <c:pt idx="62">
                  <c:v>17</c:v>
                </c:pt>
                <c:pt idx="63">
                  <c:v>27</c:v>
                </c:pt>
                <c:pt idx="64">
                  <c:v>23</c:v>
                </c:pt>
                <c:pt idx="65">
                  <c:v>17</c:v>
                </c:pt>
                <c:pt idx="66">
                  <c:v>22</c:v>
                </c:pt>
                <c:pt idx="67">
                  <c:v>12</c:v>
                </c:pt>
                <c:pt idx="68">
                  <c:v>1</c:v>
                </c:pt>
                <c:pt idx="69">
                  <c:v>17</c:v>
                </c:pt>
                <c:pt idx="70">
                  <c:v>24</c:v>
                </c:pt>
                <c:pt idx="71">
                  <c:v>32</c:v>
                </c:pt>
                <c:pt idx="72">
                  <c:v>17</c:v>
                </c:pt>
                <c:pt idx="73">
                  <c:v>31</c:v>
                </c:pt>
                <c:pt idx="74">
                  <c:v>18</c:v>
                </c:pt>
                <c:pt idx="75">
                  <c:v>4</c:v>
                </c:pt>
                <c:pt idx="76">
                  <c:v>6</c:v>
                </c:pt>
                <c:pt idx="77">
                  <c:v>31</c:v>
                </c:pt>
                <c:pt idx="78">
                  <c:v>26</c:v>
                </c:pt>
                <c:pt idx="79">
                  <c:v>23</c:v>
                </c:pt>
                <c:pt idx="80">
                  <c:v>25</c:v>
                </c:pt>
                <c:pt idx="81">
                  <c:v>15</c:v>
                </c:pt>
                <c:pt idx="82">
                  <c:v>14</c:v>
                </c:pt>
                <c:pt idx="83">
                  <c:v>12</c:v>
                </c:pt>
                <c:pt idx="84">
                  <c:v>28</c:v>
                </c:pt>
                <c:pt idx="85">
                  <c:v>15</c:v>
                </c:pt>
                <c:pt idx="86">
                  <c:v>21</c:v>
                </c:pt>
                <c:pt idx="87">
                  <c:v>26</c:v>
                </c:pt>
                <c:pt idx="88">
                  <c:v>21</c:v>
                </c:pt>
                <c:pt idx="89">
                  <c:v>14</c:v>
                </c:pt>
                <c:pt idx="90">
                  <c:v>11</c:v>
                </c:pt>
                <c:pt idx="91">
                  <c:v>19</c:v>
                </c:pt>
              </c:numCache>
            </c:numRef>
          </c:val>
          <c:smooth val="0"/>
          <c:extLst>
            <c:ext xmlns:c16="http://schemas.microsoft.com/office/drawing/2014/chart" uri="{C3380CC4-5D6E-409C-BE32-E72D297353CC}">
              <c16:uniqueId val="{00000000-0DB3-458A-A4C3-CD084AFAD0AA}"/>
            </c:ext>
          </c:extLst>
        </c:ser>
        <c:ser>
          <c:idx val="1"/>
          <c:order val="1"/>
          <c:tx>
            <c:strRef>
              <c:f>Sheet1!$C$1</c:f>
              <c:strCache>
                <c:ptCount val="1"/>
                <c:pt idx="0">
                  <c:v>@CNN</c:v>
                </c:pt>
              </c:strCache>
            </c:strRef>
          </c:tx>
          <c:spPr>
            <a:ln w="28575" cap="rnd">
              <a:solidFill>
                <a:schemeClr val="accent2"/>
              </a:solidFill>
              <a:round/>
            </a:ln>
            <a:effectLst/>
          </c:spPr>
          <c:marker>
            <c:symbol val="none"/>
          </c:marker>
          <c:cat>
            <c:numRef>
              <c:f>Sheet1!$A$2:$A$93</c:f>
              <c:numCache>
                <c:formatCode>m/d/yyyy</c:formatCode>
                <c:ptCount val="92"/>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pt idx="31">
                  <c:v>43252</c:v>
                </c:pt>
                <c:pt idx="32">
                  <c:v>43253</c:v>
                </c:pt>
                <c:pt idx="33">
                  <c:v>43254</c:v>
                </c:pt>
                <c:pt idx="34">
                  <c:v>43255</c:v>
                </c:pt>
                <c:pt idx="35">
                  <c:v>43256</c:v>
                </c:pt>
                <c:pt idx="36">
                  <c:v>43257</c:v>
                </c:pt>
                <c:pt idx="37">
                  <c:v>43258</c:v>
                </c:pt>
                <c:pt idx="38">
                  <c:v>43259</c:v>
                </c:pt>
                <c:pt idx="39">
                  <c:v>43260</c:v>
                </c:pt>
                <c:pt idx="40">
                  <c:v>43261</c:v>
                </c:pt>
                <c:pt idx="41">
                  <c:v>43262</c:v>
                </c:pt>
                <c:pt idx="42">
                  <c:v>43263</c:v>
                </c:pt>
                <c:pt idx="43">
                  <c:v>43264</c:v>
                </c:pt>
                <c:pt idx="44">
                  <c:v>43265</c:v>
                </c:pt>
                <c:pt idx="45">
                  <c:v>43266</c:v>
                </c:pt>
                <c:pt idx="46">
                  <c:v>43267</c:v>
                </c:pt>
                <c:pt idx="47">
                  <c:v>43268</c:v>
                </c:pt>
                <c:pt idx="48">
                  <c:v>43269</c:v>
                </c:pt>
                <c:pt idx="49">
                  <c:v>43270</c:v>
                </c:pt>
                <c:pt idx="50">
                  <c:v>43271</c:v>
                </c:pt>
                <c:pt idx="51">
                  <c:v>43272</c:v>
                </c:pt>
                <c:pt idx="52">
                  <c:v>43273</c:v>
                </c:pt>
                <c:pt idx="53">
                  <c:v>43274</c:v>
                </c:pt>
                <c:pt idx="54">
                  <c:v>43275</c:v>
                </c:pt>
                <c:pt idx="55">
                  <c:v>43276</c:v>
                </c:pt>
                <c:pt idx="56">
                  <c:v>43277</c:v>
                </c:pt>
                <c:pt idx="57">
                  <c:v>43278</c:v>
                </c:pt>
                <c:pt idx="58">
                  <c:v>43279</c:v>
                </c:pt>
                <c:pt idx="59">
                  <c:v>43280</c:v>
                </c:pt>
                <c:pt idx="60">
                  <c:v>43281</c:v>
                </c:pt>
                <c:pt idx="61">
                  <c:v>43282</c:v>
                </c:pt>
                <c:pt idx="62">
                  <c:v>43283</c:v>
                </c:pt>
                <c:pt idx="63">
                  <c:v>43284</c:v>
                </c:pt>
                <c:pt idx="64">
                  <c:v>43285</c:v>
                </c:pt>
                <c:pt idx="65">
                  <c:v>43286</c:v>
                </c:pt>
                <c:pt idx="66">
                  <c:v>43287</c:v>
                </c:pt>
                <c:pt idx="67">
                  <c:v>43288</c:v>
                </c:pt>
                <c:pt idx="68">
                  <c:v>43289</c:v>
                </c:pt>
                <c:pt idx="69">
                  <c:v>43290</c:v>
                </c:pt>
                <c:pt idx="70">
                  <c:v>43291</c:v>
                </c:pt>
                <c:pt idx="71">
                  <c:v>43292</c:v>
                </c:pt>
                <c:pt idx="72">
                  <c:v>43293</c:v>
                </c:pt>
                <c:pt idx="73">
                  <c:v>43294</c:v>
                </c:pt>
                <c:pt idx="74">
                  <c:v>43295</c:v>
                </c:pt>
                <c:pt idx="75">
                  <c:v>43296</c:v>
                </c:pt>
                <c:pt idx="76">
                  <c:v>43297</c:v>
                </c:pt>
                <c:pt idx="77">
                  <c:v>43298</c:v>
                </c:pt>
                <c:pt idx="78">
                  <c:v>43299</c:v>
                </c:pt>
                <c:pt idx="79">
                  <c:v>43300</c:v>
                </c:pt>
                <c:pt idx="80">
                  <c:v>43301</c:v>
                </c:pt>
                <c:pt idx="81">
                  <c:v>43302</c:v>
                </c:pt>
                <c:pt idx="82">
                  <c:v>43303</c:v>
                </c:pt>
                <c:pt idx="83">
                  <c:v>43304</c:v>
                </c:pt>
                <c:pt idx="84">
                  <c:v>43305</c:v>
                </c:pt>
                <c:pt idx="85">
                  <c:v>43306</c:v>
                </c:pt>
                <c:pt idx="86">
                  <c:v>43307</c:v>
                </c:pt>
                <c:pt idx="87">
                  <c:v>43308</c:v>
                </c:pt>
                <c:pt idx="88">
                  <c:v>43309</c:v>
                </c:pt>
                <c:pt idx="89">
                  <c:v>43310</c:v>
                </c:pt>
                <c:pt idx="90">
                  <c:v>43311</c:v>
                </c:pt>
                <c:pt idx="91">
                  <c:v>43312</c:v>
                </c:pt>
              </c:numCache>
            </c:numRef>
          </c:cat>
          <c:val>
            <c:numRef>
              <c:f>Sheet1!$C$2:$C$93</c:f>
              <c:numCache>
                <c:formatCode>General</c:formatCode>
                <c:ptCount val="92"/>
                <c:pt idx="0">
                  <c:v>9</c:v>
                </c:pt>
                <c:pt idx="1">
                  <c:v>7</c:v>
                </c:pt>
                <c:pt idx="2">
                  <c:v>11</c:v>
                </c:pt>
                <c:pt idx="3">
                  <c:v>6</c:v>
                </c:pt>
                <c:pt idx="4">
                  <c:v>3</c:v>
                </c:pt>
                <c:pt idx="5">
                  <c:v>1</c:v>
                </c:pt>
                <c:pt idx="6">
                  <c:v>6</c:v>
                </c:pt>
                <c:pt idx="7">
                  <c:v>8</c:v>
                </c:pt>
                <c:pt idx="8">
                  <c:v>20</c:v>
                </c:pt>
                <c:pt idx="9">
                  <c:v>9</c:v>
                </c:pt>
                <c:pt idx="10">
                  <c:v>17</c:v>
                </c:pt>
                <c:pt idx="11">
                  <c:v>6</c:v>
                </c:pt>
                <c:pt idx="12">
                  <c:v>0</c:v>
                </c:pt>
                <c:pt idx="13">
                  <c:v>8</c:v>
                </c:pt>
                <c:pt idx="14">
                  <c:v>13</c:v>
                </c:pt>
                <c:pt idx="15">
                  <c:v>15</c:v>
                </c:pt>
                <c:pt idx="16">
                  <c:v>7</c:v>
                </c:pt>
                <c:pt idx="17">
                  <c:v>23</c:v>
                </c:pt>
                <c:pt idx="18">
                  <c:v>16</c:v>
                </c:pt>
                <c:pt idx="19">
                  <c:v>0</c:v>
                </c:pt>
                <c:pt idx="20">
                  <c:v>6</c:v>
                </c:pt>
                <c:pt idx="21">
                  <c:v>21</c:v>
                </c:pt>
                <c:pt idx="22">
                  <c:v>17</c:v>
                </c:pt>
                <c:pt idx="23">
                  <c:v>12</c:v>
                </c:pt>
                <c:pt idx="24">
                  <c:v>13</c:v>
                </c:pt>
                <c:pt idx="25">
                  <c:v>4</c:v>
                </c:pt>
                <c:pt idx="26">
                  <c:v>0</c:v>
                </c:pt>
                <c:pt idx="27">
                  <c:v>0</c:v>
                </c:pt>
                <c:pt idx="28">
                  <c:v>1</c:v>
                </c:pt>
                <c:pt idx="29">
                  <c:v>5</c:v>
                </c:pt>
                <c:pt idx="30">
                  <c:v>3</c:v>
                </c:pt>
                <c:pt idx="31">
                  <c:v>3</c:v>
                </c:pt>
                <c:pt idx="32">
                  <c:v>1</c:v>
                </c:pt>
                <c:pt idx="33">
                  <c:v>0</c:v>
                </c:pt>
                <c:pt idx="34">
                  <c:v>8</c:v>
                </c:pt>
                <c:pt idx="35">
                  <c:v>12</c:v>
                </c:pt>
                <c:pt idx="36">
                  <c:v>13</c:v>
                </c:pt>
                <c:pt idx="37">
                  <c:v>18</c:v>
                </c:pt>
                <c:pt idx="38">
                  <c:v>22</c:v>
                </c:pt>
                <c:pt idx="39">
                  <c:v>8</c:v>
                </c:pt>
                <c:pt idx="40">
                  <c:v>1</c:v>
                </c:pt>
                <c:pt idx="41">
                  <c:v>8</c:v>
                </c:pt>
                <c:pt idx="42">
                  <c:v>24</c:v>
                </c:pt>
                <c:pt idx="43">
                  <c:v>21</c:v>
                </c:pt>
                <c:pt idx="44">
                  <c:v>24</c:v>
                </c:pt>
                <c:pt idx="45">
                  <c:v>16</c:v>
                </c:pt>
                <c:pt idx="46">
                  <c:v>9</c:v>
                </c:pt>
                <c:pt idx="47">
                  <c:v>1</c:v>
                </c:pt>
                <c:pt idx="48">
                  <c:v>12</c:v>
                </c:pt>
                <c:pt idx="49">
                  <c:v>24</c:v>
                </c:pt>
                <c:pt idx="50">
                  <c:v>23</c:v>
                </c:pt>
                <c:pt idx="51">
                  <c:v>17</c:v>
                </c:pt>
                <c:pt idx="52">
                  <c:v>14</c:v>
                </c:pt>
                <c:pt idx="53">
                  <c:v>7</c:v>
                </c:pt>
                <c:pt idx="54">
                  <c:v>0</c:v>
                </c:pt>
                <c:pt idx="55">
                  <c:v>0</c:v>
                </c:pt>
                <c:pt idx="56">
                  <c:v>6</c:v>
                </c:pt>
                <c:pt idx="57">
                  <c:v>3</c:v>
                </c:pt>
                <c:pt idx="58">
                  <c:v>10</c:v>
                </c:pt>
                <c:pt idx="59">
                  <c:v>14</c:v>
                </c:pt>
                <c:pt idx="60">
                  <c:v>15</c:v>
                </c:pt>
                <c:pt idx="61">
                  <c:v>1</c:v>
                </c:pt>
                <c:pt idx="62">
                  <c:v>7</c:v>
                </c:pt>
                <c:pt idx="63">
                  <c:v>19</c:v>
                </c:pt>
                <c:pt idx="64">
                  <c:v>19</c:v>
                </c:pt>
                <c:pt idx="65">
                  <c:v>14</c:v>
                </c:pt>
                <c:pt idx="66">
                  <c:v>20</c:v>
                </c:pt>
                <c:pt idx="67">
                  <c:v>3</c:v>
                </c:pt>
                <c:pt idx="68">
                  <c:v>1</c:v>
                </c:pt>
                <c:pt idx="69">
                  <c:v>16</c:v>
                </c:pt>
                <c:pt idx="70">
                  <c:v>25</c:v>
                </c:pt>
                <c:pt idx="71">
                  <c:v>28</c:v>
                </c:pt>
                <c:pt idx="72">
                  <c:v>13</c:v>
                </c:pt>
                <c:pt idx="73">
                  <c:v>24</c:v>
                </c:pt>
                <c:pt idx="74">
                  <c:v>8</c:v>
                </c:pt>
                <c:pt idx="75">
                  <c:v>5</c:v>
                </c:pt>
                <c:pt idx="76">
                  <c:v>23</c:v>
                </c:pt>
                <c:pt idx="77">
                  <c:v>27</c:v>
                </c:pt>
                <c:pt idx="78">
                  <c:v>26</c:v>
                </c:pt>
                <c:pt idx="79">
                  <c:v>17</c:v>
                </c:pt>
                <c:pt idx="80">
                  <c:v>23</c:v>
                </c:pt>
                <c:pt idx="81">
                  <c:v>11</c:v>
                </c:pt>
                <c:pt idx="82">
                  <c:v>3</c:v>
                </c:pt>
                <c:pt idx="83">
                  <c:v>8</c:v>
                </c:pt>
                <c:pt idx="84">
                  <c:v>19</c:v>
                </c:pt>
                <c:pt idx="85">
                  <c:v>22</c:v>
                </c:pt>
                <c:pt idx="86">
                  <c:v>20</c:v>
                </c:pt>
                <c:pt idx="87">
                  <c:v>12</c:v>
                </c:pt>
                <c:pt idx="88">
                  <c:v>6</c:v>
                </c:pt>
                <c:pt idx="89">
                  <c:v>0</c:v>
                </c:pt>
                <c:pt idx="90">
                  <c:v>12</c:v>
                </c:pt>
                <c:pt idx="91">
                  <c:v>25</c:v>
                </c:pt>
              </c:numCache>
            </c:numRef>
          </c:val>
          <c:smooth val="0"/>
          <c:extLst>
            <c:ext xmlns:c16="http://schemas.microsoft.com/office/drawing/2014/chart" uri="{C3380CC4-5D6E-409C-BE32-E72D297353CC}">
              <c16:uniqueId val="{00000001-0DB3-458A-A4C3-CD084AFAD0AA}"/>
            </c:ext>
          </c:extLst>
        </c:ser>
        <c:ser>
          <c:idx val="2"/>
          <c:order val="2"/>
          <c:tx>
            <c:strRef>
              <c:f>Sheet1!$D$1</c:f>
              <c:strCache>
                <c:ptCount val="1"/>
                <c:pt idx="0">
                  <c:v>@googlenews</c:v>
                </c:pt>
              </c:strCache>
            </c:strRef>
          </c:tx>
          <c:spPr>
            <a:ln w="28575" cap="rnd">
              <a:solidFill>
                <a:schemeClr val="accent3"/>
              </a:solidFill>
              <a:round/>
            </a:ln>
            <a:effectLst/>
          </c:spPr>
          <c:marker>
            <c:symbol val="none"/>
          </c:marker>
          <c:cat>
            <c:numRef>
              <c:f>Sheet1!$A$2:$A$93</c:f>
              <c:numCache>
                <c:formatCode>m/d/yyyy</c:formatCode>
                <c:ptCount val="92"/>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pt idx="31">
                  <c:v>43252</c:v>
                </c:pt>
                <c:pt idx="32">
                  <c:v>43253</c:v>
                </c:pt>
                <c:pt idx="33">
                  <c:v>43254</c:v>
                </c:pt>
                <c:pt idx="34">
                  <c:v>43255</c:v>
                </c:pt>
                <c:pt idx="35">
                  <c:v>43256</c:v>
                </c:pt>
                <c:pt idx="36">
                  <c:v>43257</c:v>
                </c:pt>
                <c:pt idx="37">
                  <c:v>43258</c:v>
                </c:pt>
                <c:pt idx="38">
                  <c:v>43259</c:v>
                </c:pt>
                <c:pt idx="39">
                  <c:v>43260</c:v>
                </c:pt>
                <c:pt idx="40">
                  <c:v>43261</c:v>
                </c:pt>
                <c:pt idx="41">
                  <c:v>43262</c:v>
                </c:pt>
                <c:pt idx="42">
                  <c:v>43263</c:v>
                </c:pt>
                <c:pt idx="43">
                  <c:v>43264</c:v>
                </c:pt>
                <c:pt idx="44">
                  <c:v>43265</c:v>
                </c:pt>
                <c:pt idx="45">
                  <c:v>43266</c:v>
                </c:pt>
                <c:pt idx="46">
                  <c:v>43267</c:v>
                </c:pt>
                <c:pt idx="47">
                  <c:v>43268</c:v>
                </c:pt>
                <c:pt idx="48">
                  <c:v>43269</c:v>
                </c:pt>
                <c:pt idx="49">
                  <c:v>43270</c:v>
                </c:pt>
                <c:pt idx="50">
                  <c:v>43271</c:v>
                </c:pt>
                <c:pt idx="51">
                  <c:v>43272</c:v>
                </c:pt>
                <c:pt idx="52">
                  <c:v>43273</c:v>
                </c:pt>
                <c:pt idx="53">
                  <c:v>43274</c:v>
                </c:pt>
                <c:pt idx="54">
                  <c:v>43275</c:v>
                </c:pt>
                <c:pt idx="55">
                  <c:v>43276</c:v>
                </c:pt>
                <c:pt idx="56">
                  <c:v>43277</c:v>
                </c:pt>
                <c:pt idx="57">
                  <c:v>43278</c:v>
                </c:pt>
                <c:pt idx="58">
                  <c:v>43279</c:v>
                </c:pt>
                <c:pt idx="59">
                  <c:v>43280</c:v>
                </c:pt>
                <c:pt idx="60">
                  <c:v>43281</c:v>
                </c:pt>
                <c:pt idx="61">
                  <c:v>43282</c:v>
                </c:pt>
                <c:pt idx="62">
                  <c:v>43283</c:v>
                </c:pt>
                <c:pt idx="63">
                  <c:v>43284</c:v>
                </c:pt>
                <c:pt idx="64">
                  <c:v>43285</c:v>
                </c:pt>
                <c:pt idx="65">
                  <c:v>43286</c:v>
                </c:pt>
                <c:pt idx="66">
                  <c:v>43287</c:v>
                </c:pt>
                <c:pt idx="67">
                  <c:v>43288</c:v>
                </c:pt>
                <c:pt idx="68">
                  <c:v>43289</c:v>
                </c:pt>
                <c:pt idx="69">
                  <c:v>43290</c:v>
                </c:pt>
                <c:pt idx="70">
                  <c:v>43291</c:v>
                </c:pt>
                <c:pt idx="71">
                  <c:v>43292</c:v>
                </c:pt>
                <c:pt idx="72">
                  <c:v>43293</c:v>
                </c:pt>
                <c:pt idx="73">
                  <c:v>43294</c:v>
                </c:pt>
                <c:pt idx="74">
                  <c:v>43295</c:v>
                </c:pt>
                <c:pt idx="75">
                  <c:v>43296</c:v>
                </c:pt>
                <c:pt idx="76">
                  <c:v>43297</c:v>
                </c:pt>
                <c:pt idx="77">
                  <c:v>43298</c:v>
                </c:pt>
                <c:pt idx="78">
                  <c:v>43299</c:v>
                </c:pt>
                <c:pt idx="79">
                  <c:v>43300</c:v>
                </c:pt>
                <c:pt idx="80">
                  <c:v>43301</c:v>
                </c:pt>
                <c:pt idx="81">
                  <c:v>43302</c:v>
                </c:pt>
                <c:pt idx="82">
                  <c:v>43303</c:v>
                </c:pt>
                <c:pt idx="83">
                  <c:v>43304</c:v>
                </c:pt>
                <c:pt idx="84">
                  <c:v>43305</c:v>
                </c:pt>
                <c:pt idx="85">
                  <c:v>43306</c:v>
                </c:pt>
                <c:pt idx="86">
                  <c:v>43307</c:v>
                </c:pt>
                <c:pt idx="87">
                  <c:v>43308</c:v>
                </c:pt>
                <c:pt idx="88">
                  <c:v>43309</c:v>
                </c:pt>
                <c:pt idx="89">
                  <c:v>43310</c:v>
                </c:pt>
                <c:pt idx="90">
                  <c:v>43311</c:v>
                </c:pt>
                <c:pt idx="91">
                  <c:v>43312</c:v>
                </c:pt>
              </c:numCache>
            </c:numRef>
          </c:cat>
          <c:val>
            <c:numRef>
              <c:f>Sheet1!$D$2:$D$93</c:f>
              <c:numCache>
                <c:formatCode>General</c:formatCode>
                <c:ptCount val="92"/>
                <c:pt idx="0">
                  <c:v>0</c:v>
                </c:pt>
                <c:pt idx="1">
                  <c:v>0</c:v>
                </c:pt>
                <c:pt idx="2">
                  <c:v>0</c:v>
                </c:pt>
                <c:pt idx="3">
                  <c:v>0</c:v>
                </c:pt>
                <c:pt idx="4">
                  <c:v>0</c:v>
                </c:pt>
                <c:pt idx="5">
                  <c:v>0</c:v>
                </c:pt>
                <c:pt idx="6">
                  <c:v>0</c:v>
                </c:pt>
                <c:pt idx="7">
                  <c:v>1</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1</c:v>
                </c:pt>
                <c:pt idx="32">
                  <c:v>0</c:v>
                </c:pt>
                <c:pt idx="33">
                  <c:v>0</c:v>
                </c:pt>
                <c:pt idx="34">
                  <c:v>0</c:v>
                </c:pt>
                <c:pt idx="35">
                  <c:v>0</c:v>
                </c:pt>
                <c:pt idx="36">
                  <c:v>0</c:v>
                </c:pt>
                <c:pt idx="37">
                  <c:v>0</c:v>
                </c:pt>
                <c:pt idx="38">
                  <c:v>0</c:v>
                </c:pt>
                <c:pt idx="39">
                  <c:v>0</c:v>
                </c:pt>
                <c:pt idx="40">
                  <c:v>0</c:v>
                </c:pt>
                <c:pt idx="41">
                  <c:v>0</c:v>
                </c:pt>
                <c:pt idx="42">
                  <c:v>0</c:v>
                </c:pt>
                <c:pt idx="43">
                  <c:v>0</c:v>
                </c:pt>
                <c:pt idx="44">
                  <c:v>1</c:v>
                </c:pt>
                <c:pt idx="45">
                  <c:v>0</c:v>
                </c:pt>
                <c:pt idx="46">
                  <c:v>0</c:v>
                </c:pt>
                <c:pt idx="47">
                  <c:v>0</c:v>
                </c:pt>
                <c:pt idx="48">
                  <c:v>0</c:v>
                </c:pt>
                <c:pt idx="49">
                  <c:v>0</c:v>
                </c:pt>
                <c:pt idx="50">
                  <c:v>0</c:v>
                </c:pt>
                <c:pt idx="51">
                  <c:v>0</c:v>
                </c:pt>
                <c:pt idx="52">
                  <c:v>0</c:v>
                </c:pt>
                <c:pt idx="53">
                  <c:v>0</c:v>
                </c:pt>
                <c:pt idx="54">
                  <c:v>0</c:v>
                </c:pt>
                <c:pt idx="55">
                  <c:v>1</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1</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numCache>
            </c:numRef>
          </c:val>
          <c:smooth val="0"/>
          <c:extLst>
            <c:ext xmlns:c16="http://schemas.microsoft.com/office/drawing/2014/chart" uri="{C3380CC4-5D6E-409C-BE32-E72D297353CC}">
              <c16:uniqueId val="{00000002-0DB3-458A-A4C3-CD084AFAD0AA}"/>
            </c:ext>
          </c:extLst>
        </c:ser>
        <c:ser>
          <c:idx val="3"/>
          <c:order val="3"/>
          <c:tx>
            <c:strRef>
              <c:f>Sheet1!$E$1</c:f>
              <c:strCache>
                <c:ptCount val="1"/>
                <c:pt idx="0">
                  <c:v>@YahooNews</c:v>
                </c:pt>
              </c:strCache>
            </c:strRef>
          </c:tx>
          <c:spPr>
            <a:ln w="28575" cap="rnd">
              <a:solidFill>
                <a:schemeClr val="accent4"/>
              </a:solidFill>
              <a:round/>
            </a:ln>
            <a:effectLst/>
          </c:spPr>
          <c:marker>
            <c:symbol val="none"/>
          </c:marker>
          <c:cat>
            <c:numRef>
              <c:f>Sheet1!$A$2:$A$93</c:f>
              <c:numCache>
                <c:formatCode>m/d/yyyy</c:formatCode>
                <c:ptCount val="92"/>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pt idx="31">
                  <c:v>43252</c:v>
                </c:pt>
                <c:pt idx="32">
                  <c:v>43253</c:v>
                </c:pt>
                <c:pt idx="33">
                  <c:v>43254</c:v>
                </c:pt>
                <c:pt idx="34">
                  <c:v>43255</c:v>
                </c:pt>
                <c:pt idx="35">
                  <c:v>43256</c:v>
                </c:pt>
                <c:pt idx="36">
                  <c:v>43257</c:v>
                </c:pt>
                <c:pt idx="37">
                  <c:v>43258</c:v>
                </c:pt>
                <c:pt idx="38">
                  <c:v>43259</c:v>
                </c:pt>
                <c:pt idx="39">
                  <c:v>43260</c:v>
                </c:pt>
                <c:pt idx="40">
                  <c:v>43261</c:v>
                </c:pt>
                <c:pt idx="41">
                  <c:v>43262</c:v>
                </c:pt>
                <c:pt idx="42">
                  <c:v>43263</c:v>
                </c:pt>
                <c:pt idx="43">
                  <c:v>43264</c:v>
                </c:pt>
                <c:pt idx="44">
                  <c:v>43265</c:v>
                </c:pt>
                <c:pt idx="45">
                  <c:v>43266</c:v>
                </c:pt>
                <c:pt idx="46">
                  <c:v>43267</c:v>
                </c:pt>
                <c:pt idx="47">
                  <c:v>43268</c:v>
                </c:pt>
                <c:pt idx="48">
                  <c:v>43269</c:v>
                </c:pt>
                <c:pt idx="49">
                  <c:v>43270</c:v>
                </c:pt>
                <c:pt idx="50">
                  <c:v>43271</c:v>
                </c:pt>
                <c:pt idx="51">
                  <c:v>43272</c:v>
                </c:pt>
                <c:pt idx="52">
                  <c:v>43273</c:v>
                </c:pt>
                <c:pt idx="53">
                  <c:v>43274</c:v>
                </c:pt>
                <c:pt idx="54">
                  <c:v>43275</c:v>
                </c:pt>
                <c:pt idx="55">
                  <c:v>43276</c:v>
                </c:pt>
                <c:pt idx="56">
                  <c:v>43277</c:v>
                </c:pt>
                <c:pt idx="57">
                  <c:v>43278</c:v>
                </c:pt>
                <c:pt idx="58">
                  <c:v>43279</c:v>
                </c:pt>
                <c:pt idx="59">
                  <c:v>43280</c:v>
                </c:pt>
                <c:pt idx="60">
                  <c:v>43281</c:v>
                </c:pt>
                <c:pt idx="61">
                  <c:v>43282</c:v>
                </c:pt>
                <c:pt idx="62">
                  <c:v>43283</c:v>
                </c:pt>
                <c:pt idx="63">
                  <c:v>43284</c:v>
                </c:pt>
                <c:pt idx="64">
                  <c:v>43285</c:v>
                </c:pt>
                <c:pt idx="65">
                  <c:v>43286</c:v>
                </c:pt>
                <c:pt idx="66">
                  <c:v>43287</c:v>
                </c:pt>
                <c:pt idx="67">
                  <c:v>43288</c:v>
                </c:pt>
                <c:pt idx="68">
                  <c:v>43289</c:v>
                </c:pt>
                <c:pt idx="69">
                  <c:v>43290</c:v>
                </c:pt>
                <c:pt idx="70">
                  <c:v>43291</c:v>
                </c:pt>
                <c:pt idx="71">
                  <c:v>43292</c:v>
                </c:pt>
                <c:pt idx="72">
                  <c:v>43293</c:v>
                </c:pt>
                <c:pt idx="73">
                  <c:v>43294</c:v>
                </c:pt>
                <c:pt idx="74">
                  <c:v>43295</c:v>
                </c:pt>
                <c:pt idx="75">
                  <c:v>43296</c:v>
                </c:pt>
                <c:pt idx="76">
                  <c:v>43297</c:v>
                </c:pt>
                <c:pt idx="77">
                  <c:v>43298</c:v>
                </c:pt>
                <c:pt idx="78">
                  <c:v>43299</c:v>
                </c:pt>
                <c:pt idx="79">
                  <c:v>43300</c:v>
                </c:pt>
                <c:pt idx="80">
                  <c:v>43301</c:v>
                </c:pt>
                <c:pt idx="81">
                  <c:v>43302</c:v>
                </c:pt>
                <c:pt idx="82">
                  <c:v>43303</c:v>
                </c:pt>
                <c:pt idx="83">
                  <c:v>43304</c:v>
                </c:pt>
                <c:pt idx="84">
                  <c:v>43305</c:v>
                </c:pt>
                <c:pt idx="85">
                  <c:v>43306</c:v>
                </c:pt>
                <c:pt idx="86">
                  <c:v>43307</c:v>
                </c:pt>
                <c:pt idx="87">
                  <c:v>43308</c:v>
                </c:pt>
                <c:pt idx="88">
                  <c:v>43309</c:v>
                </c:pt>
                <c:pt idx="89">
                  <c:v>43310</c:v>
                </c:pt>
                <c:pt idx="90">
                  <c:v>43311</c:v>
                </c:pt>
                <c:pt idx="91">
                  <c:v>43312</c:v>
                </c:pt>
              </c:numCache>
            </c:numRef>
          </c:cat>
          <c:val>
            <c:numRef>
              <c:f>Sheet1!$E$2:$E$93</c:f>
              <c:numCache>
                <c:formatCode>General</c:formatCode>
                <c:ptCount val="92"/>
                <c:pt idx="0">
                  <c:v>10</c:v>
                </c:pt>
                <c:pt idx="1">
                  <c:v>7</c:v>
                </c:pt>
                <c:pt idx="2">
                  <c:v>2</c:v>
                </c:pt>
                <c:pt idx="3">
                  <c:v>3</c:v>
                </c:pt>
                <c:pt idx="4">
                  <c:v>19</c:v>
                </c:pt>
                <c:pt idx="5">
                  <c:v>0</c:v>
                </c:pt>
                <c:pt idx="6">
                  <c:v>6</c:v>
                </c:pt>
                <c:pt idx="7">
                  <c:v>9</c:v>
                </c:pt>
                <c:pt idx="8">
                  <c:v>3</c:v>
                </c:pt>
                <c:pt idx="9">
                  <c:v>5</c:v>
                </c:pt>
                <c:pt idx="10">
                  <c:v>4</c:v>
                </c:pt>
                <c:pt idx="11">
                  <c:v>1</c:v>
                </c:pt>
                <c:pt idx="12">
                  <c:v>4</c:v>
                </c:pt>
                <c:pt idx="13">
                  <c:v>0</c:v>
                </c:pt>
                <c:pt idx="14">
                  <c:v>5</c:v>
                </c:pt>
                <c:pt idx="15">
                  <c:v>3</c:v>
                </c:pt>
                <c:pt idx="16">
                  <c:v>13</c:v>
                </c:pt>
                <c:pt idx="17">
                  <c:v>4</c:v>
                </c:pt>
                <c:pt idx="18">
                  <c:v>5</c:v>
                </c:pt>
                <c:pt idx="19">
                  <c:v>2</c:v>
                </c:pt>
                <c:pt idx="20">
                  <c:v>3</c:v>
                </c:pt>
                <c:pt idx="21">
                  <c:v>1</c:v>
                </c:pt>
                <c:pt idx="22">
                  <c:v>13</c:v>
                </c:pt>
                <c:pt idx="23">
                  <c:v>3</c:v>
                </c:pt>
                <c:pt idx="24">
                  <c:v>1</c:v>
                </c:pt>
                <c:pt idx="25">
                  <c:v>0</c:v>
                </c:pt>
                <c:pt idx="26">
                  <c:v>1</c:v>
                </c:pt>
                <c:pt idx="27">
                  <c:v>0</c:v>
                </c:pt>
                <c:pt idx="28">
                  <c:v>4</c:v>
                </c:pt>
                <c:pt idx="29">
                  <c:v>4</c:v>
                </c:pt>
                <c:pt idx="30">
                  <c:v>5</c:v>
                </c:pt>
                <c:pt idx="31">
                  <c:v>8</c:v>
                </c:pt>
                <c:pt idx="32">
                  <c:v>0</c:v>
                </c:pt>
                <c:pt idx="33">
                  <c:v>0</c:v>
                </c:pt>
                <c:pt idx="34">
                  <c:v>7</c:v>
                </c:pt>
                <c:pt idx="35">
                  <c:v>10</c:v>
                </c:pt>
                <c:pt idx="36">
                  <c:v>6</c:v>
                </c:pt>
                <c:pt idx="37">
                  <c:v>7</c:v>
                </c:pt>
                <c:pt idx="38">
                  <c:v>7</c:v>
                </c:pt>
                <c:pt idx="39">
                  <c:v>0</c:v>
                </c:pt>
                <c:pt idx="40">
                  <c:v>4</c:v>
                </c:pt>
                <c:pt idx="41">
                  <c:v>14</c:v>
                </c:pt>
                <c:pt idx="42">
                  <c:v>19</c:v>
                </c:pt>
                <c:pt idx="43">
                  <c:v>10</c:v>
                </c:pt>
                <c:pt idx="44">
                  <c:v>8</c:v>
                </c:pt>
                <c:pt idx="45">
                  <c:v>3</c:v>
                </c:pt>
                <c:pt idx="46">
                  <c:v>0</c:v>
                </c:pt>
                <c:pt idx="47">
                  <c:v>0</c:v>
                </c:pt>
                <c:pt idx="48">
                  <c:v>5</c:v>
                </c:pt>
                <c:pt idx="49">
                  <c:v>11</c:v>
                </c:pt>
                <c:pt idx="50">
                  <c:v>19</c:v>
                </c:pt>
                <c:pt idx="51">
                  <c:v>3</c:v>
                </c:pt>
                <c:pt idx="52">
                  <c:v>6</c:v>
                </c:pt>
                <c:pt idx="53">
                  <c:v>0</c:v>
                </c:pt>
                <c:pt idx="54">
                  <c:v>0</c:v>
                </c:pt>
                <c:pt idx="55">
                  <c:v>2</c:v>
                </c:pt>
                <c:pt idx="56">
                  <c:v>6</c:v>
                </c:pt>
                <c:pt idx="57">
                  <c:v>5</c:v>
                </c:pt>
                <c:pt idx="58">
                  <c:v>0</c:v>
                </c:pt>
                <c:pt idx="59">
                  <c:v>3</c:v>
                </c:pt>
                <c:pt idx="60">
                  <c:v>1</c:v>
                </c:pt>
                <c:pt idx="61">
                  <c:v>0</c:v>
                </c:pt>
                <c:pt idx="62">
                  <c:v>0</c:v>
                </c:pt>
                <c:pt idx="63">
                  <c:v>6</c:v>
                </c:pt>
                <c:pt idx="64">
                  <c:v>3</c:v>
                </c:pt>
                <c:pt idx="65">
                  <c:v>4</c:v>
                </c:pt>
                <c:pt idx="66">
                  <c:v>5</c:v>
                </c:pt>
                <c:pt idx="67">
                  <c:v>0</c:v>
                </c:pt>
                <c:pt idx="68">
                  <c:v>0</c:v>
                </c:pt>
                <c:pt idx="69">
                  <c:v>2</c:v>
                </c:pt>
                <c:pt idx="70">
                  <c:v>7</c:v>
                </c:pt>
                <c:pt idx="71">
                  <c:v>4</c:v>
                </c:pt>
                <c:pt idx="72">
                  <c:v>3</c:v>
                </c:pt>
                <c:pt idx="73">
                  <c:v>5</c:v>
                </c:pt>
                <c:pt idx="74">
                  <c:v>1</c:v>
                </c:pt>
                <c:pt idx="75">
                  <c:v>1</c:v>
                </c:pt>
                <c:pt idx="76">
                  <c:v>1</c:v>
                </c:pt>
                <c:pt idx="77">
                  <c:v>1</c:v>
                </c:pt>
                <c:pt idx="78">
                  <c:v>5</c:v>
                </c:pt>
                <c:pt idx="79">
                  <c:v>6</c:v>
                </c:pt>
                <c:pt idx="80">
                  <c:v>15</c:v>
                </c:pt>
                <c:pt idx="81">
                  <c:v>0</c:v>
                </c:pt>
                <c:pt idx="82">
                  <c:v>1</c:v>
                </c:pt>
                <c:pt idx="83">
                  <c:v>1</c:v>
                </c:pt>
                <c:pt idx="84">
                  <c:v>4</c:v>
                </c:pt>
                <c:pt idx="85">
                  <c:v>7</c:v>
                </c:pt>
                <c:pt idx="86">
                  <c:v>7</c:v>
                </c:pt>
                <c:pt idx="87">
                  <c:v>0</c:v>
                </c:pt>
                <c:pt idx="88">
                  <c:v>2</c:v>
                </c:pt>
                <c:pt idx="89">
                  <c:v>0</c:v>
                </c:pt>
                <c:pt idx="90">
                  <c:v>4</c:v>
                </c:pt>
                <c:pt idx="91">
                  <c:v>14</c:v>
                </c:pt>
              </c:numCache>
            </c:numRef>
          </c:val>
          <c:smooth val="0"/>
          <c:extLst>
            <c:ext xmlns:c16="http://schemas.microsoft.com/office/drawing/2014/chart" uri="{C3380CC4-5D6E-409C-BE32-E72D297353CC}">
              <c16:uniqueId val="{00000003-0DB3-458A-A4C3-CD084AFAD0AA}"/>
            </c:ext>
          </c:extLst>
        </c:ser>
        <c:ser>
          <c:idx val="4"/>
          <c:order val="4"/>
          <c:tx>
            <c:strRef>
              <c:f>Sheet1!$F$1</c:f>
              <c:strCache>
                <c:ptCount val="1"/>
                <c:pt idx="0">
                  <c:v>@FoxNews</c:v>
                </c:pt>
              </c:strCache>
            </c:strRef>
          </c:tx>
          <c:spPr>
            <a:ln w="28575" cap="rnd">
              <a:solidFill>
                <a:schemeClr val="accent5"/>
              </a:solidFill>
              <a:round/>
            </a:ln>
            <a:effectLst/>
          </c:spPr>
          <c:marker>
            <c:symbol val="none"/>
          </c:marker>
          <c:cat>
            <c:numRef>
              <c:f>Sheet1!$A$2:$A$93</c:f>
              <c:numCache>
                <c:formatCode>m/d/yyyy</c:formatCode>
                <c:ptCount val="92"/>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pt idx="31">
                  <c:v>43252</c:v>
                </c:pt>
                <c:pt idx="32">
                  <c:v>43253</c:v>
                </c:pt>
                <c:pt idx="33">
                  <c:v>43254</c:v>
                </c:pt>
                <c:pt idx="34">
                  <c:v>43255</c:v>
                </c:pt>
                <c:pt idx="35">
                  <c:v>43256</c:v>
                </c:pt>
                <c:pt idx="36">
                  <c:v>43257</c:v>
                </c:pt>
                <c:pt idx="37">
                  <c:v>43258</c:v>
                </c:pt>
                <c:pt idx="38">
                  <c:v>43259</c:v>
                </c:pt>
                <c:pt idx="39">
                  <c:v>43260</c:v>
                </c:pt>
                <c:pt idx="40">
                  <c:v>43261</c:v>
                </c:pt>
                <c:pt idx="41">
                  <c:v>43262</c:v>
                </c:pt>
                <c:pt idx="42">
                  <c:v>43263</c:v>
                </c:pt>
                <c:pt idx="43">
                  <c:v>43264</c:v>
                </c:pt>
                <c:pt idx="44">
                  <c:v>43265</c:v>
                </c:pt>
                <c:pt idx="45">
                  <c:v>43266</c:v>
                </c:pt>
                <c:pt idx="46">
                  <c:v>43267</c:v>
                </c:pt>
                <c:pt idx="47">
                  <c:v>43268</c:v>
                </c:pt>
                <c:pt idx="48">
                  <c:v>43269</c:v>
                </c:pt>
                <c:pt idx="49">
                  <c:v>43270</c:v>
                </c:pt>
                <c:pt idx="50">
                  <c:v>43271</c:v>
                </c:pt>
                <c:pt idx="51">
                  <c:v>43272</c:v>
                </c:pt>
                <c:pt idx="52">
                  <c:v>43273</c:v>
                </c:pt>
                <c:pt idx="53">
                  <c:v>43274</c:v>
                </c:pt>
                <c:pt idx="54">
                  <c:v>43275</c:v>
                </c:pt>
                <c:pt idx="55">
                  <c:v>43276</c:v>
                </c:pt>
                <c:pt idx="56">
                  <c:v>43277</c:v>
                </c:pt>
                <c:pt idx="57">
                  <c:v>43278</c:v>
                </c:pt>
                <c:pt idx="58">
                  <c:v>43279</c:v>
                </c:pt>
                <c:pt idx="59">
                  <c:v>43280</c:v>
                </c:pt>
                <c:pt idx="60">
                  <c:v>43281</c:v>
                </c:pt>
                <c:pt idx="61">
                  <c:v>43282</c:v>
                </c:pt>
                <c:pt idx="62">
                  <c:v>43283</c:v>
                </c:pt>
                <c:pt idx="63">
                  <c:v>43284</c:v>
                </c:pt>
                <c:pt idx="64">
                  <c:v>43285</c:v>
                </c:pt>
                <c:pt idx="65">
                  <c:v>43286</c:v>
                </c:pt>
                <c:pt idx="66">
                  <c:v>43287</c:v>
                </c:pt>
                <c:pt idx="67">
                  <c:v>43288</c:v>
                </c:pt>
                <c:pt idx="68">
                  <c:v>43289</c:v>
                </c:pt>
                <c:pt idx="69">
                  <c:v>43290</c:v>
                </c:pt>
                <c:pt idx="70">
                  <c:v>43291</c:v>
                </c:pt>
                <c:pt idx="71">
                  <c:v>43292</c:v>
                </c:pt>
                <c:pt idx="72">
                  <c:v>43293</c:v>
                </c:pt>
                <c:pt idx="73">
                  <c:v>43294</c:v>
                </c:pt>
                <c:pt idx="74">
                  <c:v>43295</c:v>
                </c:pt>
                <c:pt idx="75">
                  <c:v>43296</c:v>
                </c:pt>
                <c:pt idx="76">
                  <c:v>43297</c:v>
                </c:pt>
                <c:pt idx="77">
                  <c:v>43298</c:v>
                </c:pt>
                <c:pt idx="78">
                  <c:v>43299</c:v>
                </c:pt>
                <c:pt idx="79">
                  <c:v>43300</c:v>
                </c:pt>
                <c:pt idx="80">
                  <c:v>43301</c:v>
                </c:pt>
                <c:pt idx="81">
                  <c:v>43302</c:v>
                </c:pt>
                <c:pt idx="82">
                  <c:v>43303</c:v>
                </c:pt>
                <c:pt idx="83">
                  <c:v>43304</c:v>
                </c:pt>
                <c:pt idx="84">
                  <c:v>43305</c:v>
                </c:pt>
                <c:pt idx="85">
                  <c:v>43306</c:v>
                </c:pt>
                <c:pt idx="86">
                  <c:v>43307</c:v>
                </c:pt>
                <c:pt idx="87">
                  <c:v>43308</c:v>
                </c:pt>
                <c:pt idx="88">
                  <c:v>43309</c:v>
                </c:pt>
                <c:pt idx="89">
                  <c:v>43310</c:v>
                </c:pt>
                <c:pt idx="90">
                  <c:v>43311</c:v>
                </c:pt>
                <c:pt idx="91">
                  <c:v>43312</c:v>
                </c:pt>
              </c:numCache>
            </c:numRef>
          </c:cat>
          <c:val>
            <c:numRef>
              <c:f>Sheet1!$F$2:$F$93</c:f>
              <c:numCache>
                <c:formatCode>General</c:formatCode>
                <c:ptCount val="92"/>
                <c:pt idx="0">
                  <c:v>5</c:v>
                </c:pt>
                <c:pt idx="1">
                  <c:v>8</c:v>
                </c:pt>
                <c:pt idx="2">
                  <c:v>3</c:v>
                </c:pt>
                <c:pt idx="3">
                  <c:v>6</c:v>
                </c:pt>
                <c:pt idx="4">
                  <c:v>1</c:v>
                </c:pt>
                <c:pt idx="5">
                  <c:v>10</c:v>
                </c:pt>
                <c:pt idx="6">
                  <c:v>4</c:v>
                </c:pt>
                <c:pt idx="7">
                  <c:v>13</c:v>
                </c:pt>
                <c:pt idx="8">
                  <c:v>7</c:v>
                </c:pt>
                <c:pt idx="9">
                  <c:v>19</c:v>
                </c:pt>
                <c:pt idx="10">
                  <c:v>12</c:v>
                </c:pt>
                <c:pt idx="11">
                  <c:v>2</c:v>
                </c:pt>
                <c:pt idx="12">
                  <c:v>10</c:v>
                </c:pt>
                <c:pt idx="13">
                  <c:v>8</c:v>
                </c:pt>
                <c:pt idx="14">
                  <c:v>6</c:v>
                </c:pt>
                <c:pt idx="15">
                  <c:v>5</c:v>
                </c:pt>
                <c:pt idx="16">
                  <c:v>11</c:v>
                </c:pt>
                <c:pt idx="17">
                  <c:v>9</c:v>
                </c:pt>
                <c:pt idx="18">
                  <c:v>13</c:v>
                </c:pt>
                <c:pt idx="19">
                  <c:v>4</c:v>
                </c:pt>
                <c:pt idx="20">
                  <c:v>7</c:v>
                </c:pt>
                <c:pt idx="21">
                  <c:v>6</c:v>
                </c:pt>
                <c:pt idx="22">
                  <c:v>2</c:v>
                </c:pt>
                <c:pt idx="23">
                  <c:v>10</c:v>
                </c:pt>
                <c:pt idx="24">
                  <c:v>9</c:v>
                </c:pt>
                <c:pt idx="25">
                  <c:v>4</c:v>
                </c:pt>
                <c:pt idx="26">
                  <c:v>5</c:v>
                </c:pt>
                <c:pt idx="27">
                  <c:v>4</c:v>
                </c:pt>
                <c:pt idx="28">
                  <c:v>10</c:v>
                </c:pt>
                <c:pt idx="29">
                  <c:v>8</c:v>
                </c:pt>
                <c:pt idx="30">
                  <c:v>14</c:v>
                </c:pt>
                <c:pt idx="31">
                  <c:v>9</c:v>
                </c:pt>
                <c:pt idx="32">
                  <c:v>4</c:v>
                </c:pt>
                <c:pt idx="33">
                  <c:v>0</c:v>
                </c:pt>
                <c:pt idx="34">
                  <c:v>3</c:v>
                </c:pt>
                <c:pt idx="35">
                  <c:v>4</c:v>
                </c:pt>
                <c:pt idx="36">
                  <c:v>5</c:v>
                </c:pt>
                <c:pt idx="37">
                  <c:v>8</c:v>
                </c:pt>
                <c:pt idx="38">
                  <c:v>10</c:v>
                </c:pt>
                <c:pt idx="39">
                  <c:v>3</c:v>
                </c:pt>
                <c:pt idx="40">
                  <c:v>3</c:v>
                </c:pt>
                <c:pt idx="41">
                  <c:v>6</c:v>
                </c:pt>
                <c:pt idx="42">
                  <c:v>6</c:v>
                </c:pt>
                <c:pt idx="43">
                  <c:v>9</c:v>
                </c:pt>
                <c:pt idx="44">
                  <c:v>2</c:v>
                </c:pt>
                <c:pt idx="45">
                  <c:v>7</c:v>
                </c:pt>
                <c:pt idx="46">
                  <c:v>6</c:v>
                </c:pt>
                <c:pt idx="47">
                  <c:v>5</c:v>
                </c:pt>
                <c:pt idx="48">
                  <c:v>9</c:v>
                </c:pt>
                <c:pt idx="49">
                  <c:v>12</c:v>
                </c:pt>
                <c:pt idx="50">
                  <c:v>4</c:v>
                </c:pt>
                <c:pt idx="51">
                  <c:v>8</c:v>
                </c:pt>
                <c:pt idx="52">
                  <c:v>2</c:v>
                </c:pt>
                <c:pt idx="53">
                  <c:v>2</c:v>
                </c:pt>
                <c:pt idx="54">
                  <c:v>8</c:v>
                </c:pt>
                <c:pt idx="55">
                  <c:v>7</c:v>
                </c:pt>
                <c:pt idx="56">
                  <c:v>5</c:v>
                </c:pt>
                <c:pt idx="57">
                  <c:v>15</c:v>
                </c:pt>
                <c:pt idx="58">
                  <c:v>7</c:v>
                </c:pt>
                <c:pt idx="59">
                  <c:v>15</c:v>
                </c:pt>
                <c:pt idx="60">
                  <c:v>3</c:v>
                </c:pt>
                <c:pt idx="61">
                  <c:v>6</c:v>
                </c:pt>
                <c:pt idx="62">
                  <c:v>1</c:v>
                </c:pt>
                <c:pt idx="63">
                  <c:v>2</c:v>
                </c:pt>
                <c:pt idx="64">
                  <c:v>3</c:v>
                </c:pt>
                <c:pt idx="65">
                  <c:v>3</c:v>
                </c:pt>
                <c:pt idx="66">
                  <c:v>4</c:v>
                </c:pt>
                <c:pt idx="67">
                  <c:v>3</c:v>
                </c:pt>
                <c:pt idx="68">
                  <c:v>10</c:v>
                </c:pt>
                <c:pt idx="69">
                  <c:v>5</c:v>
                </c:pt>
                <c:pt idx="70">
                  <c:v>8</c:v>
                </c:pt>
                <c:pt idx="71">
                  <c:v>7</c:v>
                </c:pt>
                <c:pt idx="72">
                  <c:v>8</c:v>
                </c:pt>
                <c:pt idx="73">
                  <c:v>10</c:v>
                </c:pt>
                <c:pt idx="74">
                  <c:v>2</c:v>
                </c:pt>
                <c:pt idx="75">
                  <c:v>4</c:v>
                </c:pt>
                <c:pt idx="76">
                  <c:v>4</c:v>
                </c:pt>
                <c:pt idx="77">
                  <c:v>7</c:v>
                </c:pt>
                <c:pt idx="78">
                  <c:v>11</c:v>
                </c:pt>
                <c:pt idx="79">
                  <c:v>11</c:v>
                </c:pt>
                <c:pt idx="80">
                  <c:v>16</c:v>
                </c:pt>
                <c:pt idx="81">
                  <c:v>1</c:v>
                </c:pt>
                <c:pt idx="82">
                  <c:v>7</c:v>
                </c:pt>
                <c:pt idx="83">
                  <c:v>8</c:v>
                </c:pt>
                <c:pt idx="84">
                  <c:v>10</c:v>
                </c:pt>
                <c:pt idx="85">
                  <c:v>13</c:v>
                </c:pt>
                <c:pt idx="86">
                  <c:v>11</c:v>
                </c:pt>
                <c:pt idx="87">
                  <c:v>22</c:v>
                </c:pt>
                <c:pt idx="88">
                  <c:v>4</c:v>
                </c:pt>
                <c:pt idx="89">
                  <c:v>10</c:v>
                </c:pt>
                <c:pt idx="90">
                  <c:v>14</c:v>
                </c:pt>
                <c:pt idx="91">
                  <c:v>12</c:v>
                </c:pt>
              </c:numCache>
            </c:numRef>
          </c:val>
          <c:smooth val="0"/>
          <c:extLst>
            <c:ext xmlns:c16="http://schemas.microsoft.com/office/drawing/2014/chart" uri="{C3380CC4-5D6E-409C-BE32-E72D297353CC}">
              <c16:uniqueId val="{00000004-0DB3-458A-A4C3-CD084AFAD0AA}"/>
            </c:ext>
          </c:extLst>
        </c:ser>
        <c:ser>
          <c:idx val="5"/>
          <c:order val="5"/>
          <c:tx>
            <c:strRef>
              <c:f>Sheet1!$G$1</c:f>
              <c:strCache>
                <c:ptCount val="1"/>
                <c:pt idx="0">
                  <c:v>@NPR</c:v>
                </c:pt>
              </c:strCache>
            </c:strRef>
          </c:tx>
          <c:spPr>
            <a:ln w="28575" cap="rnd">
              <a:solidFill>
                <a:schemeClr val="accent6"/>
              </a:solidFill>
              <a:round/>
            </a:ln>
            <a:effectLst/>
          </c:spPr>
          <c:marker>
            <c:symbol val="none"/>
          </c:marker>
          <c:cat>
            <c:numRef>
              <c:f>Sheet1!$A$2:$A$93</c:f>
              <c:numCache>
                <c:formatCode>m/d/yyyy</c:formatCode>
                <c:ptCount val="92"/>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pt idx="31">
                  <c:v>43252</c:v>
                </c:pt>
                <c:pt idx="32">
                  <c:v>43253</c:v>
                </c:pt>
                <c:pt idx="33">
                  <c:v>43254</c:v>
                </c:pt>
                <c:pt idx="34">
                  <c:v>43255</c:v>
                </c:pt>
                <c:pt idx="35">
                  <c:v>43256</c:v>
                </c:pt>
                <c:pt idx="36">
                  <c:v>43257</c:v>
                </c:pt>
                <c:pt idx="37">
                  <c:v>43258</c:v>
                </c:pt>
                <c:pt idx="38">
                  <c:v>43259</c:v>
                </c:pt>
                <c:pt idx="39">
                  <c:v>43260</c:v>
                </c:pt>
                <c:pt idx="40">
                  <c:v>43261</c:v>
                </c:pt>
                <c:pt idx="41">
                  <c:v>43262</c:v>
                </c:pt>
                <c:pt idx="42">
                  <c:v>43263</c:v>
                </c:pt>
                <c:pt idx="43">
                  <c:v>43264</c:v>
                </c:pt>
                <c:pt idx="44">
                  <c:v>43265</c:v>
                </c:pt>
                <c:pt idx="45">
                  <c:v>43266</c:v>
                </c:pt>
                <c:pt idx="46">
                  <c:v>43267</c:v>
                </c:pt>
                <c:pt idx="47">
                  <c:v>43268</c:v>
                </c:pt>
                <c:pt idx="48">
                  <c:v>43269</c:v>
                </c:pt>
                <c:pt idx="49">
                  <c:v>43270</c:v>
                </c:pt>
                <c:pt idx="50">
                  <c:v>43271</c:v>
                </c:pt>
                <c:pt idx="51">
                  <c:v>43272</c:v>
                </c:pt>
                <c:pt idx="52">
                  <c:v>43273</c:v>
                </c:pt>
                <c:pt idx="53">
                  <c:v>43274</c:v>
                </c:pt>
                <c:pt idx="54">
                  <c:v>43275</c:v>
                </c:pt>
                <c:pt idx="55">
                  <c:v>43276</c:v>
                </c:pt>
                <c:pt idx="56">
                  <c:v>43277</c:v>
                </c:pt>
                <c:pt idx="57">
                  <c:v>43278</c:v>
                </c:pt>
                <c:pt idx="58">
                  <c:v>43279</c:v>
                </c:pt>
                <c:pt idx="59">
                  <c:v>43280</c:v>
                </c:pt>
                <c:pt idx="60">
                  <c:v>43281</c:v>
                </c:pt>
                <c:pt idx="61">
                  <c:v>43282</c:v>
                </c:pt>
                <c:pt idx="62">
                  <c:v>43283</c:v>
                </c:pt>
                <c:pt idx="63">
                  <c:v>43284</c:v>
                </c:pt>
                <c:pt idx="64">
                  <c:v>43285</c:v>
                </c:pt>
                <c:pt idx="65">
                  <c:v>43286</c:v>
                </c:pt>
                <c:pt idx="66">
                  <c:v>43287</c:v>
                </c:pt>
                <c:pt idx="67">
                  <c:v>43288</c:v>
                </c:pt>
                <c:pt idx="68">
                  <c:v>43289</c:v>
                </c:pt>
                <c:pt idx="69">
                  <c:v>43290</c:v>
                </c:pt>
                <c:pt idx="70">
                  <c:v>43291</c:v>
                </c:pt>
                <c:pt idx="71">
                  <c:v>43292</c:v>
                </c:pt>
                <c:pt idx="72">
                  <c:v>43293</c:v>
                </c:pt>
                <c:pt idx="73">
                  <c:v>43294</c:v>
                </c:pt>
                <c:pt idx="74">
                  <c:v>43295</c:v>
                </c:pt>
                <c:pt idx="75">
                  <c:v>43296</c:v>
                </c:pt>
                <c:pt idx="76">
                  <c:v>43297</c:v>
                </c:pt>
                <c:pt idx="77">
                  <c:v>43298</c:v>
                </c:pt>
                <c:pt idx="78">
                  <c:v>43299</c:v>
                </c:pt>
                <c:pt idx="79">
                  <c:v>43300</c:v>
                </c:pt>
                <c:pt idx="80">
                  <c:v>43301</c:v>
                </c:pt>
                <c:pt idx="81">
                  <c:v>43302</c:v>
                </c:pt>
                <c:pt idx="82">
                  <c:v>43303</c:v>
                </c:pt>
                <c:pt idx="83">
                  <c:v>43304</c:v>
                </c:pt>
                <c:pt idx="84">
                  <c:v>43305</c:v>
                </c:pt>
                <c:pt idx="85">
                  <c:v>43306</c:v>
                </c:pt>
                <c:pt idx="86">
                  <c:v>43307</c:v>
                </c:pt>
                <c:pt idx="87">
                  <c:v>43308</c:v>
                </c:pt>
                <c:pt idx="88">
                  <c:v>43309</c:v>
                </c:pt>
                <c:pt idx="89">
                  <c:v>43310</c:v>
                </c:pt>
                <c:pt idx="90">
                  <c:v>43311</c:v>
                </c:pt>
                <c:pt idx="91">
                  <c:v>43312</c:v>
                </c:pt>
              </c:numCache>
            </c:numRef>
          </c:cat>
          <c:val>
            <c:numRef>
              <c:f>Sheet1!$G$2:$G$93</c:f>
              <c:numCache>
                <c:formatCode>General</c:formatCode>
                <c:ptCount val="92"/>
                <c:pt idx="0">
                  <c:v>17</c:v>
                </c:pt>
                <c:pt idx="1">
                  <c:v>9</c:v>
                </c:pt>
                <c:pt idx="2">
                  <c:v>17</c:v>
                </c:pt>
                <c:pt idx="3">
                  <c:v>11</c:v>
                </c:pt>
                <c:pt idx="4">
                  <c:v>2</c:v>
                </c:pt>
                <c:pt idx="5">
                  <c:v>6</c:v>
                </c:pt>
                <c:pt idx="6">
                  <c:v>12</c:v>
                </c:pt>
                <c:pt idx="7">
                  <c:v>19</c:v>
                </c:pt>
                <c:pt idx="8">
                  <c:v>20</c:v>
                </c:pt>
                <c:pt idx="9">
                  <c:v>22</c:v>
                </c:pt>
                <c:pt idx="10">
                  <c:v>17</c:v>
                </c:pt>
                <c:pt idx="11">
                  <c:v>4</c:v>
                </c:pt>
                <c:pt idx="12">
                  <c:v>6</c:v>
                </c:pt>
                <c:pt idx="13">
                  <c:v>21</c:v>
                </c:pt>
                <c:pt idx="14">
                  <c:v>14</c:v>
                </c:pt>
                <c:pt idx="15">
                  <c:v>17</c:v>
                </c:pt>
                <c:pt idx="16">
                  <c:v>17</c:v>
                </c:pt>
                <c:pt idx="17">
                  <c:v>10</c:v>
                </c:pt>
                <c:pt idx="18">
                  <c:v>3</c:v>
                </c:pt>
                <c:pt idx="19">
                  <c:v>1</c:v>
                </c:pt>
                <c:pt idx="20">
                  <c:v>6</c:v>
                </c:pt>
                <c:pt idx="21">
                  <c:v>11</c:v>
                </c:pt>
                <c:pt idx="22">
                  <c:v>18</c:v>
                </c:pt>
                <c:pt idx="23">
                  <c:v>20</c:v>
                </c:pt>
                <c:pt idx="24">
                  <c:v>18</c:v>
                </c:pt>
                <c:pt idx="25">
                  <c:v>15</c:v>
                </c:pt>
                <c:pt idx="26">
                  <c:v>2</c:v>
                </c:pt>
                <c:pt idx="27">
                  <c:v>17</c:v>
                </c:pt>
                <c:pt idx="28">
                  <c:v>10</c:v>
                </c:pt>
                <c:pt idx="29">
                  <c:v>13</c:v>
                </c:pt>
                <c:pt idx="30">
                  <c:v>22</c:v>
                </c:pt>
                <c:pt idx="31">
                  <c:v>18</c:v>
                </c:pt>
                <c:pt idx="32">
                  <c:v>9</c:v>
                </c:pt>
                <c:pt idx="33">
                  <c:v>2</c:v>
                </c:pt>
                <c:pt idx="34">
                  <c:v>30</c:v>
                </c:pt>
                <c:pt idx="35">
                  <c:v>42</c:v>
                </c:pt>
                <c:pt idx="36">
                  <c:v>24</c:v>
                </c:pt>
                <c:pt idx="37">
                  <c:v>26</c:v>
                </c:pt>
                <c:pt idx="38">
                  <c:v>14</c:v>
                </c:pt>
                <c:pt idx="39">
                  <c:v>8</c:v>
                </c:pt>
                <c:pt idx="40">
                  <c:v>2</c:v>
                </c:pt>
                <c:pt idx="41">
                  <c:v>23</c:v>
                </c:pt>
                <c:pt idx="42">
                  <c:v>17</c:v>
                </c:pt>
                <c:pt idx="43">
                  <c:v>17</c:v>
                </c:pt>
                <c:pt idx="44">
                  <c:v>18</c:v>
                </c:pt>
                <c:pt idx="45">
                  <c:v>19</c:v>
                </c:pt>
                <c:pt idx="46">
                  <c:v>9</c:v>
                </c:pt>
                <c:pt idx="47">
                  <c:v>0</c:v>
                </c:pt>
                <c:pt idx="48">
                  <c:v>27</c:v>
                </c:pt>
                <c:pt idx="49">
                  <c:v>12</c:v>
                </c:pt>
                <c:pt idx="50">
                  <c:v>15</c:v>
                </c:pt>
                <c:pt idx="51">
                  <c:v>12</c:v>
                </c:pt>
                <c:pt idx="52">
                  <c:v>12</c:v>
                </c:pt>
                <c:pt idx="53">
                  <c:v>5</c:v>
                </c:pt>
                <c:pt idx="54">
                  <c:v>9</c:v>
                </c:pt>
                <c:pt idx="55">
                  <c:v>6</c:v>
                </c:pt>
                <c:pt idx="56">
                  <c:v>11</c:v>
                </c:pt>
                <c:pt idx="57">
                  <c:v>14</c:v>
                </c:pt>
                <c:pt idx="58">
                  <c:v>11</c:v>
                </c:pt>
                <c:pt idx="59">
                  <c:v>9</c:v>
                </c:pt>
                <c:pt idx="60">
                  <c:v>10</c:v>
                </c:pt>
                <c:pt idx="61">
                  <c:v>2</c:v>
                </c:pt>
                <c:pt idx="62">
                  <c:v>10</c:v>
                </c:pt>
                <c:pt idx="63">
                  <c:v>17</c:v>
                </c:pt>
                <c:pt idx="64">
                  <c:v>10</c:v>
                </c:pt>
                <c:pt idx="65">
                  <c:v>13</c:v>
                </c:pt>
                <c:pt idx="66">
                  <c:v>16</c:v>
                </c:pt>
                <c:pt idx="67">
                  <c:v>8</c:v>
                </c:pt>
                <c:pt idx="68">
                  <c:v>0</c:v>
                </c:pt>
                <c:pt idx="69">
                  <c:v>12</c:v>
                </c:pt>
                <c:pt idx="70">
                  <c:v>17</c:v>
                </c:pt>
                <c:pt idx="71">
                  <c:v>13</c:v>
                </c:pt>
                <c:pt idx="72">
                  <c:v>17</c:v>
                </c:pt>
                <c:pt idx="73">
                  <c:v>22</c:v>
                </c:pt>
                <c:pt idx="74">
                  <c:v>7</c:v>
                </c:pt>
                <c:pt idx="75">
                  <c:v>0</c:v>
                </c:pt>
                <c:pt idx="76">
                  <c:v>11</c:v>
                </c:pt>
                <c:pt idx="77">
                  <c:v>19</c:v>
                </c:pt>
                <c:pt idx="78">
                  <c:v>14</c:v>
                </c:pt>
                <c:pt idx="79">
                  <c:v>15</c:v>
                </c:pt>
                <c:pt idx="80">
                  <c:v>26</c:v>
                </c:pt>
                <c:pt idx="81">
                  <c:v>7</c:v>
                </c:pt>
                <c:pt idx="82">
                  <c:v>1</c:v>
                </c:pt>
                <c:pt idx="83">
                  <c:v>13</c:v>
                </c:pt>
                <c:pt idx="84">
                  <c:v>14</c:v>
                </c:pt>
                <c:pt idx="85">
                  <c:v>16</c:v>
                </c:pt>
                <c:pt idx="86">
                  <c:v>20</c:v>
                </c:pt>
                <c:pt idx="87">
                  <c:v>23</c:v>
                </c:pt>
                <c:pt idx="88">
                  <c:v>10</c:v>
                </c:pt>
                <c:pt idx="89">
                  <c:v>1</c:v>
                </c:pt>
                <c:pt idx="90">
                  <c:v>15</c:v>
                </c:pt>
                <c:pt idx="91">
                  <c:v>19</c:v>
                </c:pt>
              </c:numCache>
            </c:numRef>
          </c:val>
          <c:smooth val="0"/>
          <c:extLst>
            <c:ext xmlns:c16="http://schemas.microsoft.com/office/drawing/2014/chart" uri="{C3380CC4-5D6E-409C-BE32-E72D297353CC}">
              <c16:uniqueId val="{00000005-0DB3-458A-A4C3-CD084AFAD0AA}"/>
            </c:ext>
          </c:extLst>
        </c:ser>
        <c:ser>
          <c:idx val="6"/>
          <c:order val="6"/>
          <c:tx>
            <c:strRef>
              <c:f>Sheet1!$H$1</c:f>
              <c:strCache>
                <c:ptCount val="1"/>
                <c:pt idx="0">
                  <c:v>@theskimm</c:v>
                </c:pt>
              </c:strCache>
            </c:strRef>
          </c:tx>
          <c:spPr>
            <a:ln w="28575" cap="rnd">
              <a:solidFill>
                <a:schemeClr val="accent1">
                  <a:lumMod val="60000"/>
                </a:schemeClr>
              </a:solidFill>
              <a:round/>
            </a:ln>
            <a:effectLst/>
          </c:spPr>
          <c:marker>
            <c:symbol val="none"/>
          </c:marker>
          <c:cat>
            <c:numRef>
              <c:f>Sheet1!$A$2:$A$93</c:f>
              <c:numCache>
                <c:formatCode>m/d/yyyy</c:formatCode>
                <c:ptCount val="92"/>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pt idx="31">
                  <c:v>43252</c:v>
                </c:pt>
                <c:pt idx="32">
                  <c:v>43253</c:v>
                </c:pt>
                <c:pt idx="33">
                  <c:v>43254</c:v>
                </c:pt>
                <c:pt idx="34">
                  <c:v>43255</c:v>
                </c:pt>
                <c:pt idx="35">
                  <c:v>43256</c:v>
                </c:pt>
                <c:pt idx="36">
                  <c:v>43257</c:v>
                </c:pt>
                <c:pt idx="37">
                  <c:v>43258</c:v>
                </c:pt>
                <c:pt idx="38">
                  <c:v>43259</c:v>
                </c:pt>
                <c:pt idx="39">
                  <c:v>43260</c:v>
                </c:pt>
                <c:pt idx="40">
                  <c:v>43261</c:v>
                </c:pt>
                <c:pt idx="41">
                  <c:v>43262</c:v>
                </c:pt>
                <c:pt idx="42">
                  <c:v>43263</c:v>
                </c:pt>
                <c:pt idx="43">
                  <c:v>43264</c:v>
                </c:pt>
                <c:pt idx="44">
                  <c:v>43265</c:v>
                </c:pt>
                <c:pt idx="45">
                  <c:v>43266</c:v>
                </c:pt>
                <c:pt idx="46">
                  <c:v>43267</c:v>
                </c:pt>
                <c:pt idx="47">
                  <c:v>43268</c:v>
                </c:pt>
                <c:pt idx="48">
                  <c:v>43269</c:v>
                </c:pt>
                <c:pt idx="49">
                  <c:v>43270</c:v>
                </c:pt>
                <c:pt idx="50">
                  <c:v>43271</c:v>
                </c:pt>
                <c:pt idx="51">
                  <c:v>43272</c:v>
                </c:pt>
                <c:pt idx="52">
                  <c:v>43273</c:v>
                </c:pt>
                <c:pt idx="53">
                  <c:v>43274</c:v>
                </c:pt>
                <c:pt idx="54">
                  <c:v>43275</c:v>
                </c:pt>
                <c:pt idx="55">
                  <c:v>43276</c:v>
                </c:pt>
                <c:pt idx="56">
                  <c:v>43277</c:v>
                </c:pt>
                <c:pt idx="57">
                  <c:v>43278</c:v>
                </c:pt>
                <c:pt idx="58">
                  <c:v>43279</c:v>
                </c:pt>
                <c:pt idx="59">
                  <c:v>43280</c:v>
                </c:pt>
                <c:pt idx="60">
                  <c:v>43281</c:v>
                </c:pt>
                <c:pt idx="61">
                  <c:v>43282</c:v>
                </c:pt>
                <c:pt idx="62">
                  <c:v>43283</c:v>
                </c:pt>
                <c:pt idx="63">
                  <c:v>43284</c:v>
                </c:pt>
                <c:pt idx="64">
                  <c:v>43285</c:v>
                </c:pt>
                <c:pt idx="65">
                  <c:v>43286</c:v>
                </c:pt>
                <c:pt idx="66">
                  <c:v>43287</c:v>
                </c:pt>
                <c:pt idx="67">
                  <c:v>43288</c:v>
                </c:pt>
                <c:pt idx="68">
                  <c:v>43289</c:v>
                </c:pt>
                <c:pt idx="69">
                  <c:v>43290</c:v>
                </c:pt>
                <c:pt idx="70">
                  <c:v>43291</c:v>
                </c:pt>
                <c:pt idx="71">
                  <c:v>43292</c:v>
                </c:pt>
                <c:pt idx="72">
                  <c:v>43293</c:v>
                </c:pt>
                <c:pt idx="73">
                  <c:v>43294</c:v>
                </c:pt>
                <c:pt idx="74">
                  <c:v>43295</c:v>
                </c:pt>
                <c:pt idx="75">
                  <c:v>43296</c:v>
                </c:pt>
                <c:pt idx="76">
                  <c:v>43297</c:v>
                </c:pt>
                <c:pt idx="77">
                  <c:v>43298</c:v>
                </c:pt>
                <c:pt idx="78">
                  <c:v>43299</c:v>
                </c:pt>
                <c:pt idx="79">
                  <c:v>43300</c:v>
                </c:pt>
                <c:pt idx="80">
                  <c:v>43301</c:v>
                </c:pt>
                <c:pt idx="81">
                  <c:v>43302</c:v>
                </c:pt>
                <c:pt idx="82">
                  <c:v>43303</c:v>
                </c:pt>
                <c:pt idx="83">
                  <c:v>43304</c:v>
                </c:pt>
                <c:pt idx="84">
                  <c:v>43305</c:v>
                </c:pt>
                <c:pt idx="85">
                  <c:v>43306</c:v>
                </c:pt>
                <c:pt idx="86">
                  <c:v>43307</c:v>
                </c:pt>
                <c:pt idx="87">
                  <c:v>43308</c:v>
                </c:pt>
                <c:pt idx="88">
                  <c:v>43309</c:v>
                </c:pt>
                <c:pt idx="89">
                  <c:v>43310</c:v>
                </c:pt>
                <c:pt idx="90">
                  <c:v>43311</c:v>
                </c:pt>
                <c:pt idx="91">
                  <c:v>43312</c:v>
                </c:pt>
              </c:numCache>
            </c:numRef>
          </c:cat>
          <c:val>
            <c:numRef>
              <c:f>Sheet1!$H$2:$H$93</c:f>
              <c:numCache>
                <c:formatCode>General</c:formatCode>
                <c:ptCount val="92"/>
                <c:pt idx="0">
                  <c:v>0</c:v>
                </c:pt>
                <c:pt idx="1">
                  <c:v>0</c:v>
                </c:pt>
                <c:pt idx="2">
                  <c:v>0</c:v>
                </c:pt>
                <c:pt idx="3">
                  <c:v>0</c:v>
                </c:pt>
                <c:pt idx="4">
                  <c:v>0</c:v>
                </c:pt>
                <c:pt idx="5">
                  <c:v>0</c:v>
                </c:pt>
                <c:pt idx="6">
                  <c:v>0</c:v>
                </c:pt>
                <c:pt idx="7">
                  <c:v>0</c:v>
                </c:pt>
                <c:pt idx="8">
                  <c:v>0</c:v>
                </c:pt>
                <c:pt idx="9">
                  <c:v>0</c:v>
                </c:pt>
                <c:pt idx="10">
                  <c:v>0</c:v>
                </c:pt>
                <c:pt idx="11">
                  <c:v>0</c:v>
                </c:pt>
                <c:pt idx="12">
                  <c:v>0</c:v>
                </c:pt>
                <c:pt idx="13">
                  <c:v>1</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numCache>
            </c:numRef>
          </c:val>
          <c:smooth val="0"/>
          <c:extLst>
            <c:ext xmlns:c16="http://schemas.microsoft.com/office/drawing/2014/chart" uri="{C3380CC4-5D6E-409C-BE32-E72D297353CC}">
              <c16:uniqueId val="{00000006-0DB3-458A-A4C3-CD084AFAD0AA}"/>
            </c:ext>
          </c:extLst>
        </c:ser>
        <c:ser>
          <c:idx val="7"/>
          <c:order val="7"/>
          <c:tx>
            <c:strRef>
              <c:f>Sheet1!$I$1</c:f>
              <c:strCache>
                <c:ptCount val="1"/>
                <c:pt idx="0">
                  <c:v>@MorningBrew</c:v>
                </c:pt>
              </c:strCache>
            </c:strRef>
          </c:tx>
          <c:spPr>
            <a:ln w="28575" cap="rnd">
              <a:solidFill>
                <a:schemeClr val="accent2">
                  <a:lumMod val="60000"/>
                </a:schemeClr>
              </a:solidFill>
              <a:round/>
            </a:ln>
            <a:effectLst/>
          </c:spPr>
          <c:marker>
            <c:symbol val="none"/>
          </c:marker>
          <c:cat>
            <c:numRef>
              <c:f>Sheet1!$A$2:$A$93</c:f>
              <c:numCache>
                <c:formatCode>m/d/yyyy</c:formatCode>
                <c:ptCount val="92"/>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pt idx="31">
                  <c:v>43252</c:v>
                </c:pt>
                <c:pt idx="32">
                  <c:v>43253</c:v>
                </c:pt>
                <c:pt idx="33">
                  <c:v>43254</c:v>
                </c:pt>
                <c:pt idx="34">
                  <c:v>43255</c:v>
                </c:pt>
                <c:pt idx="35">
                  <c:v>43256</c:v>
                </c:pt>
                <c:pt idx="36">
                  <c:v>43257</c:v>
                </c:pt>
                <c:pt idx="37">
                  <c:v>43258</c:v>
                </c:pt>
                <c:pt idx="38">
                  <c:v>43259</c:v>
                </c:pt>
                <c:pt idx="39">
                  <c:v>43260</c:v>
                </c:pt>
                <c:pt idx="40">
                  <c:v>43261</c:v>
                </c:pt>
                <c:pt idx="41">
                  <c:v>43262</c:v>
                </c:pt>
                <c:pt idx="42">
                  <c:v>43263</c:v>
                </c:pt>
                <c:pt idx="43">
                  <c:v>43264</c:v>
                </c:pt>
                <c:pt idx="44">
                  <c:v>43265</c:v>
                </c:pt>
                <c:pt idx="45">
                  <c:v>43266</c:v>
                </c:pt>
                <c:pt idx="46">
                  <c:v>43267</c:v>
                </c:pt>
                <c:pt idx="47">
                  <c:v>43268</c:v>
                </c:pt>
                <c:pt idx="48">
                  <c:v>43269</c:v>
                </c:pt>
                <c:pt idx="49">
                  <c:v>43270</c:v>
                </c:pt>
                <c:pt idx="50">
                  <c:v>43271</c:v>
                </c:pt>
                <c:pt idx="51">
                  <c:v>43272</c:v>
                </c:pt>
                <c:pt idx="52">
                  <c:v>43273</c:v>
                </c:pt>
                <c:pt idx="53">
                  <c:v>43274</c:v>
                </c:pt>
                <c:pt idx="54">
                  <c:v>43275</c:v>
                </c:pt>
                <c:pt idx="55">
                  <c:v>43276</c:v>
                </c:pt>
                <c:pt idx="56">
                  <c:v>43277</c:v>
                </c:pt>
                <c:pt idx="57">
                  <c:v>43278</c:v>
                </c:pt>
                <c:pt idx="58">
                  <c:v>43279</c:v>
                </c:pt>
                <c:pt idx="59">
                  <c:v>43280</c:v>
                </c:pt>
                <c:pt idx="60">
                  <c:v>43281</c:v>
                </c:pt>
                <c:pt idx="61">
                  <c:v>43282</c:v>
                </c:pt>
                <c:pt idx="62">
                  <c:v>43283</c:v>
                </c:pt>
                <c:pt idx="63">
                  <c:v>43284</c:v>
                </c:pt>
                <c:pt idx="64">
                  <c:v>43285</c:v>
                </c:pt>
                <c:pt idx="65">
                  <c:v>43286</c:v>
                </c:pt>
                <c:pt idx="66">
                  <c:v>43287</c:v>
                </c:pt>
                <c:pt idx="67">
                  <c:v>43288</c:v>
                </c:pt>
                <c:pt idx="68">
                  <c:v>43289</c:v>
                </c:pt>
                <c:pt idx="69">
                  <c:v>43290</c:v>
                </c:pt>
                <c:pt idx="70">
                  <c:v>43291</c:v>
                </c:pt>
                <c:pt idx="71">
                  <c:v>43292</c:v>
                </c:pt>
                <c:pt idx="72">
                  <c:v>43293</c:v>
                </c:pt>
                <c:pt idx="73">
                  <c:v>43294</c:v>
                </c:pt>
                <c:pt idx="74">
                  <c:v>43295</c:v>
                </c:pt>
                <c:pt idx="75">
                  <c:v>43296</c:v>
                </c:pt>
                <c:pt idx="76">
                  <c:v>43297</c:v>
                </c:pt>
                <c:pt idx="77">
                  <c:v>43298</c:v>
                </c:pt>
                <c:pt idx="78">
                  <c:v>43299</c:v>
                </c:pt>
                <c:pt idx="79">
                  <c:v>43300</c:v>
                </c:pt>
                <c:pt idx="80">
                  <c:v>43301</c:v>
                </c:pt>
                <c:pt idx="81">
                  <c:v>43302</c:v>
                </c:pt>
                <c:pt idx="82">
                  <c:v>43303</c:v>
                </c:pt>
                <c:pt idx="83">
                  <c:v>43304</c:v>
                </c:pt>
                <c:pt idx="84">
                  <c:v>43305</c:v>
                </c:pt>
                <c:pt idx="85">
                  <c:v>43306</c:v>
                </c:pt>
                <c:pt idx="86">
                  <c:v>43307</c:v>
                </c:pt>
                <c:pt idx="87">
                  <c:v>43308</c:v>
                </c:pt>
                <c:pt idx="88">
                  <c:v>43309</c:v>
                </c:pt>
                <c:pt idx="89">
                  <c:v>43310</c:v>
                </c:pt>
                <c:pt idx="90">
                  <c:v>43311</c:v>
                </c:pt>
                <c:pt idx="91">
                  <c:v>43312</c:v>
                </c:pt>
              </c:numCache>
            </c:numRef>
          </c:cat>
          <c:val>
            <c:numRef>
              <c:f>Sheet1!$I$2:$I$93</c:f>
              <c:numCache>
                <c:formatCode>General</c:formatCode>
                <c:ptCount val="92"/>
                <c:pt idx="0">
                  <c:v>0</c:v>
                </c:pt>
                <c:pt idx="1">
                  <c:v>1</c:v>
                </c:pt>
                <c:pt idx="2">
                  <c:v>1</c:v>
                </c:pt>
                <c:pt idx="3">
                  <c:v>0</c:v>
                </c:pt>
                <c:pt idx="4">
                  <c:v>0</c:v>
                </c:pt>
                <c:pt idx="5">
                  <c:v>0</c:v>
                </c:pt>
                <c:pt idx="6">
                  <c:v>0</c:v>
                </c:pt>
                <c:pt idx="7">
                  <c:v>0</c:v>
                </c:pt>
                <c:pt idx="8">
                  <c:v>0</c:v>
                </c:pt>
                <c:pt idx="9">
                  <c:v>1</c:v>
                </c:pt>
                <c:pt idx="10">
                  <c:v>1</c:v>
                </c:pt>
                <c:pt idx="11">
                  <c:v>0</c:v>
                </c:pt>
                <c:pt idx="12">
                  <c:v>0</c:v>
                </c:pt>
                <c:pt idx="13">
                  <c:v>0</c:v>
                </c:pt>
                <c:pt idx="14">
                  <c:v>0</c:v>
                </c:pt>
                <c:pt idx="15">
                  <c:v>0</c:v>
                </c:pt>
                <c:pt idx="16">
                  <c:v>0</c:v>
                </c:pt>
                <c:pt idx="17">
                  <c:v>0</c:v>
                </c:pt>
                <c:pt idx="18">
                  <c:v>0</c:v>
                </c:pt>
                <c:pt idx="19">
                  <c:v>0</c:v>
                </c:pt>
                <c:pt idx="20">
                  <c:v>0</c:v>
                </c:pt>
                <c:pt idx="21">
                  <c:v>0</c:v>
                </c:pt>
                <c:pt idx="22">
                  <c:v>1</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1</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numCache>
            </c:numRef>
          </c:val>
          <c:smooth val="0"/>
          <c:extLst>
            <c:ext xmlns:c16="http://schemas.microsoft.com/office/drawing/2014/chart" uri="{C3380CC4-5D6E-409C-BE32-E72D297353CC}">
              <c16:uniqueId val="{00000007-0DB3-458A-A4C3-CD084AFAD0AA}"/>
            </c:ext>
          </c:extLst>
        </c:ser>
        <c:dLbls>
          <c:showLegendKey val="0"/>
          <c:showVal val="0"/>
          <c:showCatName val="0"/>
          <c:showSerName val="0"/>
          <c:showPercent val="0"/>
          <c:showBubbleSize val="0"/>
        </c:dLbls>
        <c:smooth val="0"/>
        <c:axId val="509649688"/>
        <c:axId val="509652968"/>
      </c:lineChart>
      <c:dateAx>
        <c:axId val="5096496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9652968"/>
        <c:crosses val="autoZero"/>
        <c:auto val="1"/>
        <c:lblOffset val="100"/>
        <c:baseTimeUnit val="days"/>
      </c:dateAx>
      <c:valAx>
        <c:axId val="5096529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96496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dPt>
            <c:idx val="4"/>
            <c:bubble3D val="0"/>
            <c:spPr>
              <a:solidFill>
                <a:schemeClr val="accent5"/>
              </a:solidFill>
              <a:ln w="19050">
                <a:solidFill>
                  <a:schemeClr val="lt1"/>
                </a:solidFill>
              </a:ln>
              <a:effectLst/>
            </c:spPr>
          </c:dPt>
          <c:cat>
            <c:strRef>
              <c:f>Sheet1!$A$1:$E$1</c:f>
              <c:strCache>
                <c:ptCount val="5"/>
                <c:pt idx="0">
                  <c:v>Link</c:v>
                </c:pt>
                <c:pt idx="1">
                  <c:v>Live Video</c:v>
                </c:pt>
                <c:pt idx="2">
                  <c:v>Photo</c:v>
                </c:pt>
                <c:pt idx="3">
                  <c:v>Status</c:v>
                </c:pt>
                <c:pt idx="4">
                  <c:v>Video</c:v>
                </c:pt>
              </c:strCache>
            </c:strRef>
          </c:cat>
          <c:val>
            <c:numRef>
              <c:f>Sheet1!$A$2:$E$2</c:f>
              <c:numCache>
                <c:formatCode>General</c:formatCode>
                <c:ptCount val="5"/>
                <c:pt idx="0">
                  <c:v>19125</c:v>
                </c:pt>
                <c:pt idx="1">
                  <c:v>1183</c:v>
                </c:pt>
                <c:pt idx="2">
                  <c:v>1338</c:v>
                </c:pt>
                <c:pt idx="3">
                  <c:v>41</c:v>
                </c:pt>
                <c:pt idx="4">
                  <c:v>4554</c:v>
                </c:pt>
              </c:numCache>
            </c:numRef>
          </c:val>
          <c:extLst>
            <c:ext xmlns:c16="http://schemas.microsoft.com/office/drawing/2014/chart" uri="{C3380CC4-5D6E-409C-BE32-E72D297353CC}">
              <c16:uniqueId val="{00000000-59FB-4EFD-AF76-1E49B43CD099}"/>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7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ln w="9525" cap="flat" cmpd="sng" algn="ctr">
        <a:solidFill>
          <a:schemeClr val="tx1">
            <a:lumMod val="15000"/>
            <a:lumOff val="85000"/>
          </a:schemeClr>
        </a:solidFill>
        <a:round/>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8/6/2018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8/6/2018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8/6/2018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8/6/2018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8/6/2018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8/6/2018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8/6/2018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8/6/2018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8/6/2018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8/6/2018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chart" Target="../charts/chart18.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chart" Target="../charts/chart19.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chart" Target="../charts/chart20.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chart" Target="../charts/chart2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C603A9-6F1B-440A-98A2-10CC5A8514A3}"/>
              </a:ext>
            </a:extLst>
          </p:cNvPr>
          <p:cNvSpPr>
            <a:spLocks noGrp="1"/>
          </p:cNvSpPr>
          <p:nvPr>
            <p:ph type="ctrTitle"/>
          </p:nvPr>
        </p:nvSpPr>
        <p:spPr/>
        <p:txBody>
          <a:bodyPr/>
          <a:lstStyle/>
          <a:p>
            <a:r>
              <a:rPr lang="en-US"/>
              <a:t>Yahoo Owned Posts Table</a:t>
            </a:r>
          </a:p>
        </p:txBody>
      </p:sp>
      <p:sp>
        <p:nvSpPr>
          <p:cNvPr id="3" name="Subtitle 2">
            <a:extLst>
              <a:ext uri="{FF2B5EF4-FFF2-40B4-BE49-F238E27FC236}">
                <a16:creationId xmlns:a16="http://schemas.microsoft.com/office/drawing/2014/main" id="{509F6AAB-3618-49DD-8F8F-DC7503EEEB16}"/>
              </a:ext>
            </a:extLst>
          </p:cNvPr>
          <p:cNvSpPr>
            <a:spLocks noGrp="1"/>
          </p:cNvSpPr>
          <p:nvPr>
            <p:ph type="subTitle" idx="1"/>
          </p:nvPr>
        </p:nvSpPr>
        <p:spPr/>
        <p:txBody>
          <a:bodyPr/>
          <a:lstStyle/>
          <a:p>
            <a:r>
              <a:rPr lang="en-US"/>
              <a:t>Epsilon</a:t>
            </a:r>
          </a:p>
        </p:txBody>
      </p:sp>
    </p:spTree>
    <p:extLst>
      <p:ext uri="{BB962C8B-B14F-4D97-AF65-F5344CB8AC3E}">
        <p14:creationId xmlns:p14="http://schemas.microsoft.com/office/powerpoint/2010/main" val="2914950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A849CA-B226-4678-A034-259B678D95CA}"/>
              </a:ext>
            </a:extLst>
          </p:cNvPr>
          <p:cNvSpPr>
            <a:spLocks noGrp="1"/>
          </p:cNvSpPr>
          <p:nvPr>
            <p:ph type="title"/>
          </p:nvPr>
        </p:nvSpPr>
        <p:spPr/>
        <p:txBody>
          <a:bodyPr/>
          <a:lstStyle/>
          <a:p>
            <a:r>
              <a:rPr lang="en-US"/>
              <a:t>Twitter Own and Retweeted Tweets Table | Yahoo - 1 of 5</a:t>
            </a:r>
          </a:p>
        </p:txBody>
      </p:sp>
      <p:graphicFrame>
        <p:nvGraphicFramePr>
          <p:cNvPr id="5" name="Table Placeholder 4">
            <a:extLst>
              <a:ext uri="{FF2B5EF4-FFF2-40B4-BE49-F238E27FC236}">
                <a16:creationId xmlns:a16="http://schemas.microsoft.com/office/drawing/2014/main" id="{E2ACEACB-DB85-4DDE-A80D-D32B3F3114AA}"/>
              </a:ext>
            </a:extLst>
          </p:cNvPr>
          <p:cNvGraphicFramePr>
            <a:graphicFrameLocks noGrp="1"/>
          </p:cNvGraphicFramePr>
          <p:nvPr>
            <p:ph type="tbl" sz="quarter" idx="13"/>
            <p:extLst>
              <p:ext uri="{D42A27DB-BD31-4B8C-83A1-F6EECF244321}">
                <p14:modId xmlns:p14="http://schemas.microsoft.com/office/powerpoint/2010/main" val="23717921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632579409"/>
                    </a:ext>
                  </a:extLst>
                </a:gridCol>
                <a:gridCol w="822960">
                  <a:extLst>
                    <a:ext uri="{9D8B030D-6E8A-4147-A177-3AD203B41FA5}">
                      <a16:colId xmlns:a16="http://schemas.microsoft.com/office/drawing/2014/main" val="1266148347"/>
                    </a:ext>
                  </a:extLst>
                </a:gridCol>
                <a:gridCol w="822960">
                  <a:extLst>
                    <a:ext uri="{9D8B030D-6E8A-4147-A177-3AD203B41FA5}">
                      <a16:colId xmlns:a16="http://schemas.microsoft.com/office/drawing/2014/main" val="579340762"/>
                    </a:ext>
                  </a:extLst>
                </a:gridCol>
                <a:gridCol w="822960">
                  <a:extLst>
                    <a:ext uri="{9D8B030D-6E8A-4147-A177-3AD203B41FA5}">
                      <a16:colId xmlns:a16="http://schemas.microsoft.com/office/drawing/2014/main" val="3023362824"/>
                    </a:ext>
                  </a:extLst>
                </a:gridCol>
                <a:gridCol w="822960">
                  <a:extLst>
                    <a:ext uri="{9D8B030D-6E8A-4147-A177-3AD203B41FA5}">
                      <a16:colId xmlns:a16="http://schemas.microsoft.com/office/drawing/2014/main" val="2092843511"/>
                    </a:ext>
                  </a:extLst>
                </a:gridCol>
                <a:gridCol w="822960">
                  <a:extLst>
                    <a:ext uri="{9D8B030D-6E8A-4147-A177-3AD203B41FA5}">
                      <a16:colId xmlns:a16="http://schemas.microsoft.com/office/drawing/2014/main" val="10349801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7998423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@CNN - 2018-07-31 23:57:35 </a:t>
                      </a:r>
                      <a:r>
                        <a:rPr kumimoji="0" lang="en-US" sz="1000" b="0" i="0" u="none" strike="noStrike" kern="1200" cap="none" spc="0" normalizeH="0" baseline="0" noProof="0">
                          <a:ln>
                            <a:noFill/>
                          </a:ln>
                          <a:solidFill>
                            <a:prstClr val="black"/>
                          </a:solidFill>
                          <a:effectLst/>
                          <a:uLnTx/>
                          <a:uFillTx/>
                          <a:latin typeface="+mn-lt"/>
                          <a:ea typeface="+mn-ea"/>
                          <a:cs typeface="+mn-cs"/>
                        </a:rPr>
                        <a:t>
  President Trump says American farmers getting hit by tariffs "can take it," speaking to a crowd at a Florida rally https://t.co/9ApZ0paHMU https://t.co/33FlPd1ALC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0.0014 %</a:t>
                      </a:r>
                    </a:p>
                  </a:txBody>
                  <a:tcPr/>
                </a:tc>
                <a:extLst>
                  <a:ext uri="{0D108BD9-81ED-4DB2-BD59-A6C34878D82A}">
                    <a16:rowId xmlns:a16="http://schemas.microsoft.com/office/drawing/2014/main" val="16642756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@FoxNews - 2018-07-31 23:57:23 </a:t>
                      </a:r>
                      <a:r>
                        <a:rPr kumimoji="0" lang="en-US" sz="1000" b="0" i="0" u="none" strike="noStrike" kern="1200" cap="none" spc="0" normalizeH="0" baseline="0" noProof="0">
                          <a:ln>
                            <a:noFill/>
                          </a:ln>
                          <a:solidFill>
                            <a:prstClr val="black"/>
                          </a:solidFill>
                          <a:effectLst/>
                          <a:uLnTx/>
                          <a:uFillTx/>
                          <a:latin typeface="+mn-lt"/>
                          <a:ea typeface="+mn-ea"/>
                          <a:cs typeface="+mn-cs"/>
                        </a:rPr>
                        <a:t>
  .@POTUS: "You've seen what happens— I've kept my promises." https://t.co/burknDjFPr https://t.co/pmnQxNaA7n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0.0095 %</a:t>
                      </a:r>
                    </a:p>
                  </a:txBody>
                  <a:tcPr/>
                </a:tc>
                <a:extLst>
                  <a:ext uri="{0D108BD9-81ED-4DB2-BD59-A6C34878D82A}">
                    <a16:rowId xmlns:a16="http://schemas.microsoft.com/office/drawing/2014/main" val="25850327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@FoxNews - 2018-07-31 23:56:22 </a:t>
                      </a:r>
                      <a:r>
                        <a:rPr kumimoji="0" lang="en-US" sz="1000" b="0" i="0" u="none" strike="noStrike" kern="1200" cap="none" spc="0" normalizeH="0" baseline="0" noProof="0">
                          <a:ln>
                            <a:noFill/>
                          </a:ln>
                          <a:solidFill>
                            <a:prstClr val="black"/>
                          </a:solidFill>
                          <a:effectLst/>
                          <a:uLnTx/>
                          <a:uFillTx/>
                          <a:latin typeface="+mn-lt"/>
                          <a:ea typeface="+mn-ea"/>
                          <a:cs typeface="+mn-cs"/>
                        </a:rPr>
                        <a:t>
  .@POTUS: "The United States was allowed to truly get ripped off. But we're not going to let that happen— I'm not like other politicians." https://t.co/burknDjFPr https://t.co/Ja0iinRpjH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0.0106 %</a:t>
                      </a:r>
                    </a:p>
                  </a:txBody>
                  <a:tcPr/>
                </a:tc>
                <a:extLst>
                  <a:ext uri="{0D108BD9-81ED-4DB2-BD59-A6C34878D82A}">
                    <a16:rowId xmlns:a16="http://schemas.microsoft.com/office/drawing/2014/main" val="7991755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@FoxNews - 2018-07-31 23:53:04 </a:t>
                      </a:r>
                      <a:r>
                        <a:rPr kumimoji="0" lang="en-US" sz="1000" b="0" i="0" u="none" strike="noStrike" kern="1200" cap="none" spc="0" normalizeH="0" baseline="0" noProof="0">
                          <a:ln>
                            <a:noFill/>
                          </a:ln>
                          <a:solidFill>
                            <a:prstClr val="black"/>
                          </a:solidFill>
                          <a:effectLst/>
                          <a:uLnTx/>
                          <a:uFillTx/>
                          <a:latin typeface="+mn-lt"/>
                          <a:ea typeface="+mn-ea"/>
                          <a:cs typeface="+mn-cs"/>
                        </a:rPr>
                        <a:t>
  .@POTUS: "After years of rebuilding foreign countries, it's time to finally rebuild our country." https://t.co/burknDjFPr https://t.co/ntzNm3hjlC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0.0108 %</a:t>
                      </a:r>
                    </a:p>
                  </a:txBody>
                  <a:tcPr/>
                </a:tc>
                <a:extLst>
                  <a:ext uri="{0D108BD9-81ED-4DB2-BD59-A6C34878D82A}">
                    <a16:rowId xmlns:a16="http://schemas.microsoft.com/office/drawing/2014/main" val="39978626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@FoxNews - 2018-07-31 23:47:41 </a:t>
                      </a:r>
                      <a:r>
                        <a:rPr kumimoji="0" lang="en-US" sz="1000" b="0" i="0" u="none" strike="noStrike" kern="1200" cap="none" spc="0" normalizeH="0" baseline="0" noProof="0">
                          <a:ln>
                            <a:noFill/>
                          </a:ln>
                          <a:solidFill>
                            <a:prstClr val="black"/>
                          </a:solidFill>
                          <a:effectLst/>
                          <a:uLnTx/>
                          <a:uFillTx/>
                          <a:latin typeface="+mn-lt"/>
                          <a:ea typeface="+mn-ea"/>
                          <a:cs typeface="+mn-cs"/>
                        </a:rPr>
                        <a:t>
  .@POTUS on meeting world leaders: "Everyone that greets me says, 'Hello Mr. President, congratulations on what you've done for the economy. It's the talk of the world.'"  https://t.co/burknDjFPr https://t.co/2ufVPTjyon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0.0130 %</a:t>
                      </a:r>
                    </a:p>
                  </a:txBody>
                  <a:tcPr/>
                </a:tc>
                <a:extLst>
                  <a:ext uri="{0D108BD9-81ED-4DB2-BD59-A6C34878D82A}">
                    <a16:rowId xmlns:a16="http://schemas.microsoft.com/office/drawing/2014/main" val="15932192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@nytimes - 2018-07-31 23:47:02 </a:t>
                      </a:r>
                      <a:r>
                        <a:rPr kumimoji="0" lang="en-US" sz="1000" b="0" i="0" u="none" strike="noStrike" kern="1200" cap="none" spc="0" normalizeH="0" baseline="0" noProof="0">
                          <a:ln>
                            <a:noFill/>
                          </a:ln>
                          <a:solidFill>
                            <a:prstClr val="black"/>
                          </a:solidFill>
                          <a:effectLst/>
                          <a:uLnTx/>
                          <a:uFillTx/>
                          <a:latin typeface="+mn-lt"/>
                          <a:ea typeface="+mn-ea"/>
                          <a:cs typeface="+mn-cs"/>
                        </a:rPr>
                        <a:t>
  You shouldn't skip the opening credits. @poniewozik explains why.  https://t.co/FYgA4oXvJY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0.0004 %</a:t>
                      </a:r>
                    </a:p>
                  </a:txBody>
                  <a:tcPr/>
                </a:tc>
                <a:extLst>
                  <a:ext uri="{0D108BD9-81ED-4DB2-BD59-A6C34878D82A}">
                    <a16:rowId xmlns:a16="http://schemas.microsoft.com/office/drawing/2014/main" val="1227198966"/>
                  </a:ext>
                </a:extLst>
              </a:tr>
            </a:tbl>
          </a:graphicData>
        </a:graphic>
      </p:graphicFrame>
      <p:sp>
        <p:nvSpPr>
          <p:cNvPr id="4" name="Text Placeholder 3">
            <a:extLst>
              <a:ext uri="{FF2B5EF4-FFF2-40B4-BE49-F238E27FC236}">
                <a16:creationId xmlns:a16="http://schemas.microsoft.com/office/drawing/2014/main" id="{56445A52-D6EF-4042-AE00-BBD8712A3F09}"/>
              </a:ext>
            </a:extLst>
          </p:cNvPr>
          <p:cNvSpPr>
            <a:spLocks noGrp="1"/>
          </p:cNvSpPr>
          <p:nvPr>
            <p:ph type="body" sz="quarter" idx="14"/>
          </p:nvPr>
        </p:nvSpPr>
        <p:spPr/>
        <p:txBody>
          <a:bodyPr/>
          <a:lstStyle/>
          <a:p>
            <a:r>
              <a:rPr lang="en-US"/>
              <a:t>05/01/2018 - 07/31/2018</a:t>
            </a:r>
          </a:p>
        </p:txBody>
      </p:sp>
    </p:spTree>
    <p:extLst>
      <p:ext uri="{BB962C8B-B14F-4D97-AF65-F5344CB8AC3E}">
        <p14:creationId xmlns:p14="http://schemas.microsoft.com/office/powerpoint/2010/main" val="32790106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D99C28-24B6-4423-86CE-E8CB52F80FE5}"/>
              </a:ext>
            </a:extLst>
          </p:cNvPr>
          <p:cNvSpPr>
            <a:spLocks noGrp="1"/>
          </p:cNvSpPr>
          <p:nvPr>
            <p:ph type="title"/>
          </p:nvPr>
        </p:nvSpPr>
        <p:spPr/>
        <p:txBody>
          <a:bodyPr/>
          <a:lstStyle/>
          <a:p>
            <a:r>
              <a:rPr lang="en-US"/>
              <a:t>Twitter Own and Retweeted Tweets Table | Yahoo - 2 of 5</a:t>
            </a:r>
          </a:p>
        </p:txBody>
      </p:sp>
      <p:graphicFrame>
        <p:nvGraphicFramePr>
          <p:cNvPr id="5" name="Table Placeholder 4">
            <a:extLst>
              <a:ext uri="{FF2B5EF4-FFF2-40B4-BE49-F238E27FC236}">
                <a16:creationId xmlns:a16="http://schemas.microsoft.com/office/drawing/2014/main" id="{26F113A5-BC70-40EF-9E0F-F36FF9C37DF2}"/>
              </a:ext>
            </a:extLst>
          </p:cNvPr>
          <p:cNvGraphicFramePr>
            <a:graphicFrameLocks noGrp="1"/>
          </p:cNvGraphicFramePr>
          <p:nvPr>
            <p:ph type="tbl" sz="quarter" idx="13"/>
            <p:extLst>
              <p:ext uri="{D42A27DB-BD31-4B8C-83A1-F6EECF244321}">
                <p14:modId xmlns:p14="http://schemas.microsoft.com/office/powerpoint/2010/main" val="9413903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775413994"/>
                    </a:ext>
                  </a:extLst>
                </a:gridCol>
                <a:gridCol w="822960">
                  <a:extLst>
                    <a:ext uri="{9D8B030D-6E8A-4147-A177-3AD203B41FA5}">
                      <a16:colId xmlns:a16="http://schemas.microsoft.com/office/drawing/2014/main" val="3704585311"/>
                    </a:ext>
                  </a:extLst>
                </a:gridCol>
                <a:gridCol w="822960">
                  <a:extLst>
                    <a:ext uri="{9D8B030D-6E8A-4147-A177-3AD203B41FA5}">
                      <a16:colId xmlns:a16="http://schemas.microsoft.com/office/drawing/2014/main" val="3423398877"/>
                    </a:ext>
                  </a:extLst>
                </a:gridCol>
                <a:gridCol w="822960">
                  <a:extLst>
                    <a:ext uri="{9D8B030D-6E8A-4147-A177-3AD203B41FA5}">
                      <a16:colId xmlns:a16="http://schemas.microsoft.com/office/drawing/2014/main" val="1273202480"/>
                    </a:ext>
                  </a:extLst>
                </a:gridCol>
                <a:gridCol w="822960">
                  <a:extLst>
                    <a:ext uri="{9D8B030D-6E8A-4147-A177-3AD203B41FA5}">
                      <a16:colId xmlns:a16="http://schemas.microsoft.com/office/drawing/2014/main" val="1593309554"/>
                    </a:ext>
                  </a:extLst>
                </a:gridCol>
                <a:gridCol w="822960">
                  <a:extLst>
                    <a:ext uri="{9D8B030D-6E8A-4147-A177-3AD203B41FA5}">
                      <a16:colId xmlns:a16="http://schemas.microsoft.com/office/drawing/2014/main" val="20946426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3434385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@FoxNews - 2018-07-31 23:45:37 </a:t>
                      </a:r>
                      <a:r>
                        <a:rPr kumimoji="0" lang="en-US" sz="1000" b="0" i="0" u="none" strike="noStrike" kern="1200" cap="none" spc="0" normalizeH="0" baseline="0" noProof="0">
                          <a:ln>
                            <a:noFill/>
                          </a:ln>
                          <a:solidFill>
                            <a:prstClr val="black"/>
                          </a:solidFill>
                          <a:effectLst/>
                          <a:uLnTx/>
                          <a:uFillTx/>
                          <a:latin typeface="+mn-lt"/>
                          <a:ea typeface="+mn-ea"/>
                          <a:cs typeface="+mn-cs"/>
                        </a:rPr>
                        <a:t>
  .@POTUS: "America is being respected again." https://t.co/QCrfY9zg1L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0.0132 %</a:t>
                      </a:r>
                    </a:p>
                  </a:txBody>
                  <a:tcPr/>
                </a:tc>
                <a:extLst>
                  <a:ext uri="{0D108BD9-81ED-4DB2-BD59-A6C34878D82A}">
                    <a16:rowId xmlns:a16="http://schemas.microsoft.com/office/drawing/2014/main" val="22276370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@YahooNews - 2018-07-31 23:45:37 </a:t>
                      </a:r>
                      <a:r>
                        <a:rPr kumimoji="0" lang="en-US" sz="1000" b="0" i="0" u="none" strike="noStrike" kern="1200" cap="none" spc="0" normalizeH="0" baseline="0" noProof="0">
                          <a:ln>
                            <a:noFill/>
                          </a:ln>
                          <a:solidFill>
                            <a:prstClr val="black"/>
                          </a:solidFill>
                          <a:effectLst/>
                          <a:uLnTx/>
                          <a:uFillTx/>
                          <a:latin typeface="+mn-lt"/>
                          <a:ea typeface="+mn-ea"/>
                          <a:cs typeface="+mn-cs"/>
                        </a:rPr>
                        <a:t>
  RT @dklaidman: Please read this moving tale by Hassan Ghedi Santur about a 7-year-old Somali boy brainwashed into joining al-Shabab and his…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3158831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@FoxNews - 2018-07-31 23:40:59 </a:t>
                      </a:r>
                      <a:r>
                        <a:rPr kumimoji="0" lang="en-US" sz="1000" b="0" i="0" u="none" strike="noStrike" kern="1200" cap="none" spc="0" normalizeH="0" baseline="0" noProof="0">
                          <a:ln>
                            <a:noFill/>
                          </a:ln>
                          <a:solidFill>
                            <a:prstClr val="black"/>
                          </a:solidFill>
                          <a:effectLst/>
                          <a:uLnTx/>
                          <a:uFillTx/>
                          <a:latin typeface="+mn-lt"/>
                          <a:ea typeface="+mn-ea"/>
                          <a:cs typeface="+mn-cs"/>
                        </a:rPr>
                        <a:t>
  .@POTUS: "We're in the longest positive job growth streak in history." https://t.co/VwH5uzSlLZ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0.0141 %</a:t>
                      </a:r>
                    </a:p>
                  </a:txBody>
                  <a:tcPr/>
                </a:tc>
                <a:extLst>
                  <a:ext uri="{0D108BD9-81ED-4DB2-BD59-A6C34878D82A}">
                    <a16:rowId xmlns:a16="http://schemas.microsoft.com/office/drawing/2014/main" val="15502437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@FoxNews - 2018-07-31 23:37:48 </a:t>
                      </a:r>
                      <a:r>
                        <a:rPr kumimoji="0" lang="en-US" sz="1000" b="0" i="0" u="none" strike="noStrike" kern="1200" cap="none" spc="0" normalizeH="0" baseline="0" noProof="0">
                          <a:ln>
                            <a:noFill/>
                          </a:ln>
                          <a:solidFill>
                            <a:prstClr val="black"/>
                          </a:solidFill>
                          <a:effectLst/>
                          <a:uLnTx/>
                          <a:uFillTx/>
                          <a:latin typeface="+mn-lt"/>
                          <a:ea typeface="+mn-ea"/>
                          <a:cs typeface="+mn-cs"/>
                        </a:rPr>
                        <a:t>
  .@POTUS: "We're setting records like never before. Since the election, we have added 3.7 million new jobs." https://t.co/64xFVsOibH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0.0128 %</a:t>
                      </a:r>
                    </a:p>
                  </a:txBody>
                  <a:tcPr/>
                </a:tc>
                <a:extLst>
                  <a:ext uri="{0D108BD9-81ED-4DB2-BD59-A6C34878D82A}">
                    <a16:rowId xmlns:a16="http://schemas.microsoft.com/office/drawing/2014/main" val="1657611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@CNN - 2018-07-31 23:37:40 </a:t>
                      </a:r>
                      <a:r>
                        <a:rPr kumimoji="0" lang="en-US" sz="1000" b="0" i="0" u="none" strike="noStrike" kern="1200" cap="none" spc="0" normalizeH="0" baseline="0" noProof="0">
                          <a:ln>
                            <a:noFill/>
                          </a:ln>
                          <a:solidFill>
                            <a:prstClr val="black"/>
                          </a:solidFill>
                          <a:effectLst/>
                          <a:uLnTx/>
                          <a:uFillTx/>
                          <a:latin typeface="+mn-lt"/>
                          <a:ea typeface="+mn-ea"/>
                          <a:cs typeface="+mn-cs"/>
                        </a:rPr>
                        <a:t>
  RT @OutFrontCNN: "Even if he cooperated with authorities he was still looking at a very substantial amount of time...at his age, he may hav…</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1882253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@CNN - 2018-07-31 23:35:18 </a:t>
                      </a:r>
                      <a:r>
                        <a:rPr kumimoji="0" lang="en-US" sz="1000" b="0" i="0" u="none" strike="noStrike" kern="1200" cap="none" spc="0" normalizeH="0" baseline="0" noProof="0">
                          <a:ln>
                            <a:noFill/>
                          </a:ln>
                          <a:solidFill>
                            <a:prstClr val="black"/>
                          </a:solidFill>
                          <a:effectLst/>
                          <a:uLnTx/>
                          <a:uFillTx/>
                          <a:latin typeface="+mn-lt"/>
                          <a:ea typeface="+mn-ea"/>
                          <a:cs typeface="+mn-cs"/>
                        </a:rPr>
                        <a:t>
  BREAKING: A federal judge just issued a temporary restraining order blocking the government from allowing the distribution of downloadable 3D-printed guns, Washington state attorney general says https://t.co/MznYsVzuiX https://t.co/0y7UalBR03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0.0070 %</a:t>
                      </a:r>
                    </a:p>
                  </a:txBody>
                  <a:tcPr/>
                </a:tc>
                <a:extLst>
                  <a:ext uri="{0D108BD9-81ED-4DB2-BD59-A6C34878D82A}">
                    <a16:rowId xmlns:a16="http://schemas.microsoft.com/office/drawing/2014/main" val="1113787236"/>
                  </a:ext>
                </a:extLst>
              </a:tr>
            </a:tbl>
          </a:graphicData>
        </a:graphic>
      </p:graphicFrame>
      <p:sp>
        <p:nvSpPr>
          <p:cNvPr id="4" name="Text Placeholder 3">
            <a:extLst>
              <a:ext uri="{FF2B5EF4-FFF2-40B4-BE49-F238E27FC236}">
                <a16:creationId xmlns:a16="http://schemas.microsoft.com/office/drawing/2014/main" id="{282FF3BF-1FFD-455A-AA35-9C3B237BB79B}"/>
              </a:ext>
            </a:extLst>
          </p:cNvPr>
          <p:cNvSpPr>
            <a:spLocks noGrp="1"/>
          </p:cNvSpPr>
          <p:nvPr>
            <p:ph type="body" sz="quarter" idx="14"/>
          </p:nvPr>
        </p:nvSpPr>
        <p:spPr/>
        <p:txBody>
          <a:bodyPr/>
          <a:lstStyle/>
          <a:p>
            <a:r>
              <a:rPr lang="en-US"/>
              <a:t>05/01/2018 - 07/31/2018</a:t>
            </a:r>
          </a:p>
        </p:txBody>
      </p:sp>
    </p:spTree>
    <p:extLst>
      <p:ext uri="{BB962C8B-B14F-4D97-AF65-F5344CB8AC3E}">
        <p14:creationId xmlns:p14="http://schemas.microsoft.com/office/powerpoint/2010/main" val="18846942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6CB437-613C-4E1C-87A3-CB3391222904}"/>
              </a:ext>
            </a:extLst>
          </p:cNvPr>
          <p:cNvSpPr>
            <a:spLocks noGrp="1"/>
          </p:cNvSpPr>
          <p:nvPr>
            <p:ph type="title"/>
          </p:nvPr>
        </p:nvSpPr>
        <p:spPr/>
        <p:txBody>
          <a:bodyPr/>
          <a:lstStyle/>
          <a:p>
            <a:r>
              <a:rPr lang="en-US"/>
              <a:t>Twitter Own and Retweeted Tweets Table | Yahoo - 3 of 5</a:t>
            </a:r>
          </a:p>
        </p:txBody>
      </p:sp>
      <p:graphicFrame>
        <p:nvGraphicFramePr>
          <p:cNvPr id="5" name="Table Placeholder 4">
            <a:extLst>
              <a:ext uri="{FF2B5EF4-FFF2-40B4-BE49-F238E27FC236}">
                <a16:creationId xmlns:a16="http://schemas.microsoft.com/office/drawing/2014/main" id="{50717F7A-86C1-4378-8A5D-010180FF0A0F}"/>
              </a:ext>
            </a:extLst>
          </p:cNvPr>
          <p:cNvGraphicFramePr>
            <a:graphicFrameLocks noGrp="1"/>
          </p:cNvGraphicFramePr>
          <p:nvPr>
            <p:ph type="tbl" sz="quarter" idx="13"/>
            <p:extLst>
              <p:ext uri="{D42A27DB-BD31-4B8C-83A1-F6EECF244321}">
                <p14:modId xmlns:p14="http://schemas.microsoft.com/office/powerpoint/2010/main" val="29393797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412578144"/>
                    </a:ext>
                  </a:extLst>
                </a:gridCol>
                <a:gridCol w="822960">
                  <a:extLst>
                    <a:ext uri="{9D8B030D-6E8A-4147-A177-3AD203B41FA5}">
                      <a16:colId xmlns:a16="http://schemas.microsoft.com/office/drawing/2014/main" val="2552692022"/>
                    </a:ext>
                  </a:extLst>
                </a:gridCol>
                <a:gridCol w="822960">
                  <a:extLst>
                    <a:ext uri="{9D8B030D-6E8A-4147-A177-3AD203B41FA5}">
                      <a16:colId xmlns:a16="http://schemas.microsoft.com/office/drawing/2014/main" val="370653220"/>
                    </a:ext>
                  </a:extLst>
                </a:gridCol>
                <a:gridCol w="822960">
                  <a:extLst>
                    <a:ext uri="{9D8B030D-6E8A-4147-A177-3AD203B41FA5}">
                      <a16:colId xmlns:a16="http://schemas.microsoft.com/office/drawing/2014/main" val="3461613192"/>
                    </a:ext>
                  </a:extLst>
                </a:gridCol>
                <a:gridCol w="822960">
                  <a:extLst>
                    <a:ext uri="{9D8B030D-6E8A-4147-A177-3AD203B41FA5}">
                      <a16:colId xmlns:a16="http://schemas.microsoft.com/office/drawing/2014/main" val="1597533012"/>
                    </a:ext>
                  </a:extLst>
                </a:gridCol>
                <a:gridCol w="822960">
                  <a:extLst>
                    <a:ext uri="{9D8B030D-6E8A-4147-A177-3AD203B41FA5}">
                      <a16:colId xmlns:a16="http://schemas.microsoft.com/office/drawing/2014/main" val="16884305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24712472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@FoxNews - 2018-07-31 23:34:26 </a:t>
                      </a:r>
                      <a:r>
                        <a:rPr kumimoji="0" lang="en-US" sz="1000" b="0" i="0" u="none" strike="noStrike" kern="1200" cap="none" spc="0" normalizeH="0" baseline="0" noProof="0">
                          <a:ln>
                            <a:noFill/>
                          </a:ln>
                          <a:solidFill>
                            <a:prstClr val="black"/>
                          </a:solidFill>
                          <a:effectLst/>
                          <a:uLnTx/>
                          <a:uFillTx/>
                          <a:latin typeface="+mn-lt"/>
                          <a:ea typeface="+mn-ea"/>
                          <a:cs typeface="+mn-cs"/>
                        </a:rPr>
                        <a:t>
  .@POTUS: "Just last week, it was announced that the U.S. economy grew at 4.1% last quarter. It was a number that everybody said was not reachable." https://t.co/nYHouqh59F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0.0191 %</a:t>
                      </a:r>
                    </a:p>
                  </a:txBody>
                  <a:tcPr/>
                </a:tc>
                <a:extLst>
                  <a:ext uri="{0D108BD9-81ED-4DB2-BD59-A6C34878D82A}">
                    <a16:rowId xmlns:a16="http://schemas.microsoft.com/office/drawing/2014/main" val="29811519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@nytimes - 2018-07-31 23:32:04 </a:t>
                      </a:r>
                      <a:r>
                        <a:rPr kumimoji="0" lang="en-US" sz="1000" b="0" i="0" u="none" strike="noStrike" kern="1200" cap="none" spc="0" normalizeH="0" baseline="0" noProof="0">
                          <a:ln>
                            <a:noFill/>
                          </a:ln>
                          <a:solidFill>
                            <a:prstClr val="black"/>
                          </a:solidFill>
                          <a:effectLst/>
                          <a:uLnTx/>
                          <a:uFillTx/>
                          <a:latin typeface="+mn-lt"/>
                          <a:ea typeface="+mn-ea"/>
                          <a:cs typeface="+mn-cs"/>
                        </a:rPr>
                        <a:t>
  Aeromexico plane crashes in Mexico, but officials say everyone survived https://t.co/FtQeaCmjaS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0.0018 %</a:t>
                      </a:r>
                    </a:p>
                  </a:txBody>
                  <a:tcPr/>
                </a:tc>
                <a:extLst>
                  <a:ext uri="{0D108BD9-81ED-4DB2-BD59-A6C34878D82A}">
                    <a16:rowId xmlns:a16="http://schemas.microsoft.com/office/drawing/2014/main" val="41769088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@NPR - 2018-07-31 23:32:00 </a:t>
                      </a:r>
                      <a:r>
                        <a:rPr kumimoji="0" lang="en-US" sz="1000" b="0" i="0" u="none" strike="noStrike" kern="1200" cap="none" spc="0" normalizeH="0" baseline="0" noProof="0">
                          <a:ln>
                            <a:noFill/>
                          </a:ln>
                          <a:solidFill>
                            <a:prstClr val="black"/>
                          </a:solidFill>
                          <a:effectLst/>
                          <a:uLnTx/>
                          <a:uFillTx/>
                          <a:latin typeface="+mn-lt"/>
                          <a:ea typeface="+mn-ea"/>
                          <a:cs typeface="+mn-cs"/>
                        </a:rPr>
                        <a:t>
  Anti-poaching canine units employed by South African national parks now assist in 80 percent of arrests 🐶 https://t.co/89uDn7Ch18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0.0141 %</a:t>
                      </a:r>
                    </a:p>
                  </a:txBody>
                  <a:tcPr/>
                </a:tc>
                <a:extLst>
                  <a:ext uri="{0D108BD9-81ED-4DB2-BD59-A6C34878D82A}">
                    <a16:rowId xmlns:a16="http://schemas.microsoft.com/office/drawing/2014/main" val="4706583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@FoxNews - 2018-07-31 23:31:30 </a:t>
                      </a:r>
                      <a:r>
                        <a:rPr kumimoji="0" lang="en-US" sz="1000" b="0" i="0" u="none" strike="noStrike" kern="1200" cap="none" spc="0" normalizeH="0" baseline="0" noProof="0">
                          <a:ln>
                            <a:noFill/>
                          </a:ln>
                          <a:solidFill>
                            <a:prstClr val="black"/>
                          </a:solidFill>
                          <a:effectLst/>
                          <a:uLnTx/>
                          <a:uFillTx/>
                          <a:latin typeface="+mn-lt"/>
                          <a:ea typeface="+mn-ea"/>
                          <a:cs typeface="+mn-cs"/>
                        </a:rPr>
                        <a:t>
  .@POTUS: "Everybody loves Melania... She's doing a fantastic job." https://t.co/XmDhVfzKR6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0.0247 %</a:t>
                      </a:r>
                    </a:p>
                  </a:txBody>
                  <a:tcPr/>
                </a:tc>
                <a:extLst>
                  <a:ext uri="{0D108BD9-81ED-4DB2-BD59-A6C34878D82A}">
                    <a16:rowId xmlns:a16="http://schemas.microsoft.com/office/drawing/2014/main" val="23977995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@CNN - 2018-07-31 23:31:06 </a:t>
                      </a:r>
                      <a:r>
                        <a:rPr kumimoji="0" lang="en-US" sz="1000" b="0" i="0" u="none" strike="noStrike" kern="1200" cap="none" spc="0" normalizeH="0" baseline="0" noProof="0">
                          <a:ln>
                            <a:noFill/>
                          </a:ln>
                          <a:solidFill>
                            <a:prstClr val="black"/>
                          </a:solidFill>
                          <a:effectLst/>
                          <a:uLnTx/>
                          <a:uFillTx/>
                          <a:latin typeface="+mn-lt"/>
                          <a:ea typeface="+mn-ea"/>
                          <a:cs typeface="+mn-cs"/>
                        </a:rPr>
                        <a:t>
  Why men get the "glamour work" assignments more than women https://t.co/usAlbJlz8A https://t.co/YyDAp8tmk5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0.0003 %</a:t>
                      </a:r>
                    </a:p>
                  </a:txBody>
                  <a:tcPr/>
                </a:tc>
                <a:extLst>
                  <a:ext uri="{0D108BD9-81ED-4DB2-BD59-A6C34878D82A}">
                    <a16:rowId xmlns:a16="http://schemas.microsoft.com/office/drawing/2014/main" val="25199689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@FoxNews - 2018-07-31 23:28:07 </a:t>
                      </a:r>
                      <a:r>
                        <a:rPr kumimoji="0" lang="en-US" sz="1000" b="0" i="0" u="none" strike="noStrike" kern="1200" cap="none" spc="0" normalizeH="0" baseline="0" noProof="0">
                          <a:ln>
                            <a:noFill/>
                          </a:ln>
                          <a:solidFill>
                            <a:prstClr val="black"/>
                          </a:solidFill>
                          <a:effectLst/>
                          <a:uLnTx/>
                          <a:uFillTx/>
                          <a:latin typeface="+mn-lt"/>
                          <a:ea typeface="+mn-ea"/>
                          <a:cs typeface="+mn-cs"/>
                        </a:rPr>
                        <a:t>
  .@POTUS: "'Make America Great Again' only to be replaced by 'Keep America Great.'" https://t.co/2F7MJrGpoz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0.0134 %</a:t>
                      </a:r>
                    </a:p>
                  </a:txBody>
                  <a:tcPr/>
                </a:tc>
                <a:extLst>
                  <a:ext uri="{0D108BD9-81ED-4DB2-BD59-A6C34878D82A}">
                    <a16:rowId xmlns:a16="http://schemas.microsoft.com/office/drawing/2014/main" val="4217590842"/>
                  </a:ext>
                </a:extLst>
              </a:tr>
            </a:tbl>
          </a:graphicData>
        </a:graphic>
      </p:graphicFrame>
      <p:sp>
        <p:nvSpPr>
          <p:cNvPr id="4" name="Text Placeholder 3">
            <a:extLst>
              <a:ext uri="{FF2B5EF4-FFF2-40B4-BE49-F238E27FC236}">
                <a16:creationId xmlns:a16="http://schemas.microsoft.com/office/drawing/2014/main" id="{1F23F919-8713-4FBD-8C35-3264A02310FE}"/>
              </a:ext>
            </a:extLst>
          </p:cNvPr>
          <p:cNvSpPr>
            <a:spLocks noGrp="1"/>
          </p:cNvSpPr>
          <p:nvPr>
            <p:ph type="body" sz="quarter" idx="14"/>
          </p:nvPr>
        </p:nvSpPr>
        <p:spPr/>
        <p:txBody>
          <a:bodyPr/>
          <a:lstStyle/>
          <a:p>
            <a:r>
              <a:rPr lang="en-US"/>
              <a:t>05/01/2018 - 07/31/2018</a:t>
            </a:r>
          </a:p>
        </p:txBody>
      </p:sp>
    </p:spTree>
    <p:extLst>
      <p:ext uri="{BB962C8B-B14F-4D97-AF65-F5344CB8AC3E}">
        <p14:creationId xmlns:p14="http://schemas.microsoft.com/office/powerpoint/2010/main" val="33316798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84E634-E4DC-46D7-BD0B-96CF21398D3B}"/>
              </a:ext>
            </a:extLst>
          </p:cNvPr>
          <p:cNvSpPr>
            <a:spLocks noGrp="1"/>
          </p:cNvSpPr>
          <p:nvPr>
            <p:ph type="title"/>
          </p:nvPr>
        </p:nvSpPr>
        <p:spPr/>
        <p:txBody>
          <a:bodyPr/>
          <a:lstStyle/>
          <a:p>
            <a:r>
              <a:rPr lang="en-US"/>
              <a:t>Twitter Own and Retweeted Tweets Table | Yahoo - 4 of 5</a:t>
            </a:r>
          </a:p>
        </p:txBody>
      </p:sp>
      <p:graphicFrame>
        <p:nvGraphicFramePr>
          <p:cNvPr id="5" name="Table Placeholder 4">
            <a:extLst>
              <a:ext uri="{FF2B5EF4-FFF2-40B4-BE49-F238E27FC236}">
                <a16:creationId xmlns:a16="http://schemas.microsoft.com/office/drawing/2014/main" id="{D6467E8D-74A4-47CD-9743-0C4634D10669}"/>
              </a:ext>
            </a:extLst>
          </p:cNvPr>
          <p:cNvGraphicFramePr>
            <a:graphicFrameLocks noGrp="1"/>
          </p:cNvGraphicFramePr>
          <p:nvPr>
            <p:ph type="tbl" sz="quarter" idx="13"/>
            <p:extLst>
              <p:ext uri="{D42A27DB-BD31-4B8C-83A1-F6EECF244321}">
                <p14:modId xmlns:p14="http://schemas.microsoft.com/office/powerpoint/2010/main" val="1949661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766904181"/>
                    </a:ext>
                  </a:extLst>
                </a:gridCol>
                <a:gridCol w="822960">
                  <a:extLst>
                    <a:ext uri="{9D8B030D-6E8A-4147-A177-3AD203B41FA5}">
                      <a16:colId xmlns:a16="http://schemas.microsoft.com/office/drawing/2014/main" val="3788831994"/>
                    </a:ext>
                  </a:extLst>
                </a:gridCol>
                <a:gridCol w="822960">
                  <a:extLst>
                    <a:ext uri="{9D8B030D-6E8A-4147-A177-3AD203B41FA5}">
                      <a16:colId xmlns:a16="http://schemas.microsoft.com/office/drawing/2014/main" val="3024959539"/>
                    </a:ext>
                  </a:extLst>
                </a:gridCol>
                <a:gridCol w="822960">
                  <a:extLst>
                    <a:ext uri="{9D8B030D-6E8A-4147-A177-3AD203B41FA5}">
                      <a16:colId xmlns:a16="http://schemas.microsoft.com/office/drawing/2014/main" val="3490978174"/>
                    </a:ext>
                  </a:extLst>
                </a:gridCol>
                <a:gridCol w="822960">
                  <a:extLst>
                    <a:ext uri="{9D8B030D-6E8A-4147-A177-3AD203B41FA5}">
                      <a16:colId xmlns:a16="http://schemas.microsoft.com/office/drawing/2014/main" val="3151449289"/>
                    </a:ext>
                  </a:extLst>
                </a:gridCol>
                <a:gridCol w="822960">
                  <a:extLst>
                    <a:ext uri="{9D8B030D-6E8A-4147-A177-3AD203B41FA5}">
                      <a16:colId xmlns:a16="http://schemas.microsoft.com/office/drawing/2014/main" val="6328206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32650350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@YahooNews - 2018-07-31 23:25:00 </a:t>
                      </a:r>
                      <a:r>
                        <a:rPr kumimoji="0" lang="en-US" sz="1000" b="0" i="0" u="none" strike="noStrike" kern="1200" cap="none" spc="0" normalizeH="0" baseline="0" noProof="0">
                          <a:ln>
                            <a:noFill/>
                          </a:ln>
                          <a:solidFill>
                            <a:prstClr val="black"/>
                          </a:solidFill>
                          <a:effectLst/>
                          <a:uLnTx/>
                          <a:uFillTx/>
                          <a:latin typeface="+mn-lt"/>
                          <a:ea typeface="+mn-ea"/>
                          <a:cs typeface="+mn-cs"/>
                        </a:rPr>
                        <a:t>
  “When you do well, I do better. When we feed the kids properly and we educate the kids properly, and we let their parents develop skills they might not have had, we lift ourselves up as a country,” lawyer Joni Halpern says https://t.co/UqxZy51k9v https://t.co/ZRhJtwoi7W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0.0010 %</a:t>
                      </a:r>
                    </a:p>
                  </a:txBody>
                  <a:tcPr/>
                </a:tc>
                <a:extLst>
                  <a:ext uri="{0D108BD9-81ED-4DB2-BD59-A6C34878D82A}">
                    <a16:rowId xmlns:a16="http://schemas.microsoft.com/office/drawing/2014/main" val="24996866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@FoxNews - 2018-07-31 23:22:09 </a:t>
                      </a:r>
                      <a:r>
                        <a:rPr kumimoji="0" lang="en-US" sz="1000" b="0" i="0" u="none" strike="noStrike" kern="1200" cap="none" spc="0" normalizeH="0" baseline="0" noProof="0">
                          <a:ln>
                            <a:noFill/>
                          </a:ln>
                          <a:solidFill>
                            <a:prstClr val="black"/>
                          </a:solidFill>
                          <a:effectLst/>
                          <a:uLnTx/>
                          <a:uFillTx/>
                          <a:latin typeface="+mn-lt"/>
                          <a:ea typeface="+mn-ea"/>
                          <a:cs typeface="+mn-cs"/>
                        </a:rPr>
                        <a:t>
  The crowd chants 'USA!' during the "Make America Great Again" rally in Tampa, Florida. https://t.co/RqcwWEUVzy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0.0337 %</a:t>
                      </a:r>
                    </a:p>
                  </a:txBody>
                  <a:tcPr/>
                </a:tc>
                <a:extLst>
                  <a:ext uri="{0D108BD9-81ED-4DB2-BD59-A6C34878D82A}">
                    <a16:rowId xmlns:a16="http://schemas.microsoft.com/office/drawing/2014/main" val="4596164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@FoxNews - 2018-07-31 23:18:46 </a:t>
                      </a:r>
                      <a:r>
                        <a:rPr kumimoji="0" lang="en-US" sz="1000" b="0" i="0" u="none" strike="noStrike" kern="1200" cap="none" spc="0" normalizeH="0" baseline="0" noProof="0">
                          <a:ln>
                            <a:noFill/>
                          </a:ln>
                          <a:solidFill>
                            <a:prstClr val="black"/>
                          </a:solidFill>
                          <a:effectLst/>
                          <a:uLnTx/>
                          <a:uFillTx/>
                          <a:latin typeface="+mn-lt"/>
                          <a:ea typeface="+mn-ea"/>
                          <a:cs typeface="+mn-cs"/>
                        </a:rPr>
                        <a:t>
  .@RonDeSantisFL: "We have the strongest economy we've had in years." https://t.co/3X37eYTFgA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0.0100 %</a:t>
                      </a:r>
                    </a:p>
                  </a:txBody>
                  <a:tcPr/>
                </a:tc>
                <a:extLst>
                  <a:ext uri="{0D108BD9-81ED-4DB2-BD59-A6C34878D82A}">
                    <a16:rowId xmlns:a16="http://schemas.microsoft.com/office/drawing/2014/main" val="12421733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@FoxNews - 2018-07-31 23:17:42 </a:t>
                      </a:r>
                      <a:r>
                        <a:rPr kumimoji="0" lang="en-US" sz="1000" b="0" i="0" u="none" strike="noStrike" kern="1200" cap="none" spc="0" normalizeH="0" baseline="0" noProof="0">
                          <a:ln>
                            <a:noFill/>
                          </a:ln>
                          <a:solidFill>
                            <a:prstClr val="black"/>
                          </a:solidFill>
                          <a:effectLst/>
                          <a:uLnTx/>
                          <a:uFillTx/>
                          <a:latin typeface="+mn-lt"/>
                          <a:ea typeface="+mn-ea"/>
                          <a:cs typeface="+mn-cs"/>
                        </a:rPr>
                        <a:t>
  .@RonDeSantisFL: "I appreciate your support, Mr. President, but I appreciate more the leadership you're showing for our great country." https://t.co/d5TRLESibr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0.0207 %</a:t>
                      </a:r>
                    </a:p>
                  </a:txBody>
                  <a:tcPr/>
                </a:tc>
                <a:extLst>
                  <a:ext uri="{0D108BD9-81ED-4DB2-BD59-A6C34878D82A}">
                    <a16:rowId xmlns:a16="http://schemas.microsoft.com/office/drawing/2014/main" val="3273589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@nytimes - 2018-07-31 23:17:03 </a:t>
                      </a:r>
                      <a:r>
                        <a:rPr kumimoji="0" lang="en-US" sz="1000" b="0" i="0" u="none" strike="noStrike" kern="1200" cap="none" spc="0" normalizeH="0" baseline="0" noProof="0">
                          <a:ln>
                            <a:noFill/>
                          </a:ln>
                          <a:solidFill>
                            <a:prstClr val="black"/>
                          </a:solidFill>
                          <a:effectLst/>
                          <a:uLnTx/>
                          <a:uFillTx/>
                          <a:latin typeface="+mn-lt"/>
                          <a:ea typeface="+mn-ea"/>
                          <a:cs typeface="+mn-cs"/>
                        </a:rPr>
                        <a:t>
  RT @jdelreal: I’ve been here in Redding, CA reporting on the horrific Carr Fire and the devastation it has left behind. There’s no filter 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77984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@FoxNews - 2018-07-31 23:14:37 </a:t>
                      </a:r>
                      <a:r>
                        <a:rPr kumimoji="0" lang="en-US" sz="1000" b="0" i="0" u="none" strike="noStrike" kern="1200" cap="none" spc="0" normalizeH="0" baseline="0" noProof="0">
                          <a:ln>
                            <a:noFill/>
                          </a:ln>
                          <a:solidFill>
                            <a:prstClr val="black"/>
                          </a:solidFill>
                          <a:effectLst/>
                          <a:uLnTx/>
                          <a:uFillTx/>
                          <a:latin typeface="+mn-lt"/>
                          <a:ea typeface="+mn-ea"/>
                          <a:cs typeface="+mn-cs"/>
                        </a:rPr>
                        <a:t>
  .@CharlesHurt on @POTUS rally: "This is where Trump is at his best." #TheStory https://t.co/0F4QhKu340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0.0048 %</a:t>
                      </a:r>
                    </a:p>
                  </a:txBody>
                  <a:tcPr/>
                </a:tc>
                <a:extLst>
                  <a:ext uri="{0D108BD9-81ED-4DB2-BD59-A6C34878D82A}">
                    <a16:rowId xmlns:a16="http://schemas.microsoft.com/office/drawing/2014/main" val="3679254681"/>
                  </a:ext>
                </a:extLst>
              </a:tr>
            </a:tbl>
          </a:graphicData>
        </a:graphic>
      </p:graphicFrame>
      <p:sp>
        <p:nvSpPr>
          <p:cNvPr id="4" name="Text Placeholder 3">
            <a:extLst>
              <a:ext uri="{FF2B5EF4-FFF2-40B4-BE49-F238E27FC236}">
                <a16:creationId xmlns:a16="http://schemas.microsoft.com/office/drawing/2014/main" id="{37E26C10-97C1-42E4-A40F-A005038C8C16}"/>
              </a:ext>
            </a:extLst>
          </p:cNvPr>
          <p:cNvSpPr>
            <a:spLocks noGrp="1"/>
          </p:cNvSpPr>
          <p:nvPr>
            <p:ph type="body" sz="quarter" idx="14"/>
          </p:nvPr>
        </p:nvSpPr>
        <p:spPr/>
        <p:txBody>
          <a:bodyPr/>
          <a:lstStyle/>
          <a:p>
            <a:r>
              <a:rPr lang="en-US"/>
              <a:t>05/01/2018 - 07/31/2018</a:t>
            </a:r>
          </a:p>
        </p:txBody>
      </p:sp>
    </p:spTree>
    <p:extLst>
      <p:ext uri="{BB962C8B-B14F-4D97-AF65-F5344CB8AC3E}">
        <p14:creationId xmlns:p14="http://schemas.microsoft.com/office/powerpoint/2010/main" val="10548993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B66B4B-7C88-423D-8D58-2B2AD787AAFB}"/>
              </a:ext>
            </a:extLst>
          </p:cNvPr>
          <p:cNvSpPr>
            <a:spLocks noGrp="1"/>
          </p:cNvSpPr>
          <p:nvPr>
            <p:ph type="title"/>
          </p:nvPr>
        </p:nvSpPr>
        <p:spPr/>
        <p:txBody>
          <a:bodyPr/>
          <a:lstStyle/>
          <a:p>
            <a:r>
              <a:rPr lang="en-US"/>
              <a:t>Twitter Own and Retweeted Tweets Table | Yahoo - 5 of 5</a:t>
            </a:r>
          </a:p>
        </p:txBody>
      </p:sp>
      <p:graphicFrame>
        <p:nvGraphicFramePr>
          <p:cNvPr id="5" name="Table Placeholder 4">
            <a:extLst>
              <a:ext uri="{FF2B5EF4-FFF2-40B4-BE49-F238E27FC236}">
                <a16:creationId xmlns:a16="http://schemas.microsoft.com/office/drawing/2014/main" id="{4E97CA9D-FA2F-4537-9F73-BFA3DD9E2C97}"/>
              </a:ext>
            </a:extLst>
          </p:cNvPr>
          <p:cNvGraphicFramePr>
            <a:graphicFrameLocks noGrp="1"/>
          </p:cNvGraphicFramePr>
          <p:nvPr>
            <p:ph type="tbl" sz="quarter" idx="13"/>
            <p:extLst>
              <p:ext uri="{D42A27DB-BD31-4B8C-83A1-F6EECF244321}">
                <p14:modId xmlns:p14="http://schemas.microsoft.com/office/powerpoint/2010/main" val="41658803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41236566"/>
                    </a:ext>
                  </a:extLst>
                </a:gridCol>
                <a:gridCol w="822960">
                  <a:extLst>
                    <a:ext uri="{9D8B030D-6E8A-4147-A177-3AD203B41FA5}">
                      <a16:colId xmlns:a16="http://schemas.microsoft.com/office/drawing/2014/main" val="617899264"/>
                    </a:ext>
                  </a:extLst>
                </a:gridCol>
                <a:gridCol w="822960">
                  <a:extLst>
                    <a:ext uri="{9D8B030D-6E8A-4147-A177-3AD203B41FA5}">
                      <a16:colId xmlns:a16="http://schemas.microsoft.com/office/drawing/2014/main" val="1039889639"/>
                    </a:ext>
                  </a:extLst>
                </a:gridCol>
                <a:gridCol w="822960">
                  <a:extLst>
                    <a:ext uri="{9D8B030D-6E8A-4147-A177-3AD203B41FA5}">
                      <a16:colId xmlns:a16="http://schemas.microsoft.com/office/drawing/2014/main" val="756337946"/>
                    </a:ext>
                  </a:extLst>
                </a:gridCol>
                <a:gridCol w="822960">
                  <a:extLst>
                    <a:ext uri="{9D8B030D-6E8A-4147-A177-3AD203B41FA5}">
                      <a16:colId xmlns:a16="http://schemas.microsoft.com/office/drawing/2014/main" val="1988790345"/>
                    </a:ext>
                  </a:extLst>
                </a:gridCol>
                <a:gridCol w="822960">
                  <a:extLst>
                    <a:ext uri="{9D8B030D-6E8A-4147-A177-3AD203B41FA5}">
                      <a16:colId xmlns:a16="http://schemas.microsoft.com/office/drawing/2014/main" val="10844837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26493035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@CNN - 2018-07-31 23:14:01 </a:t>
                      </a:r>
                      <a:r>
                        <a:rPr kumimoji="0" lang="en-US" sz="1000" b="0" i="0" u="none" strike="noStrike" kern="1200" cap="none" spc="0" normalizeH="0" baseline="0" noProof="0">
                          <a:ln>
                            <a:noFill/>
                          </a:ln>
                          <a:solidFill>
                            <a:prstClr val="black"/>
                          </a:solidFill>
                          <a:effectLst/>
                          <a:uLnTx/>
                          <a:uFillTx/>
                          <a:latin typeface="+mn-lt"/>
                          <a:ea typeface="+mn-ea"/>
                          <a:cs typeface="+mn-cs"/>
                        </a:rPr>
                        <a:t>
  President Trump holds a "Make America Great Again" rally in Tampa, Florida. Watch live: https://t.co/YsWrL0CzbD
Follow live updates: https://t.co/Kunckv63S3 https://t.co/Xc8QLu4LCA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0.0013 %</a:t>
                      </a:r>
                    </a:p>
                  </a:txBody>
                  <a:tcPr/>
                </a:tc>
                <a:extLst>
                  <a:ext uri="{0D108BD9-81ED-4DB2-BD59-A6C34878D82A}">
                    <a16:rowId xmlns:a16="http://schemas.microsoft.com/office/drawing/2014/main" val="4200800712"/>
                  </a:ext>
                </a:extLst>
              </a:tr>
            </a:tbl>
          </a:graphicData>
        </a:graphic>
      </p:graphicFrame>
      <p:sp>
        <p:nvSpPr>
          <p:cNvPr id="4" name="Text Placeholder 3">
            <a:extLst>
              <a:ext uri="{FF2B5EF4-FFF2-40B4-BE49-F238E27FC236}">
                <a16:creationId xmlns:a16="http://schemas.microsoft.com/office/drawing/2014/main" id="{1928FD4E-5897-4A40-8A30-64D80AEFFDBB}"/>
              </a:ext>
            </a:extLst>
          </p:cNvPr>
          <p:cNvSpPr>
            <a:spLocks noGrp="1"/>
          </p:cNvSpPr>
          <p:nvPr>
            <p:ph type="body" sz="quarter" idx="14"/>
          </p:nvPr>
        </p:nvSpPr>
        <p:spPr/>
        <p:txBody>
          <a:bodyPr/>
          <a:lstStyle/>
          <a:p>
            <a:r>
              <a:rPr lang="en-US"/>
              <a:t>05/01/2018 - 07/31/2018</a:t>
            </a:r>
          </a:p>
        </p:txBody>
      </p:sp>
    </p:spTree>
    <p:extLst>
      <p:ext uri="{BB962C8B-B14F-4D97-AF65-F5344CB8AC3E}">
        <p14:creationId xmlns:p14="http://schemas.microsoft.com/office/powerpoint/2010/main" val="11296365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C2C9B1-AA5A-4570-B696-6831FC9C9DAE}"/>
              </a:ext>
            </a:extLst>
          </p:cNvPr>
          <p:cNvSpPr>
            <a:spLocks noGrp="1"/>
          </p:cNvSpPr>
          <p:nvPr>
            <p:ph type="title"/>
          </p:nvPr>
        </p:nvSpPr>
        <p:spPr/>
        <p:txBody>
          <a:bodyPr/>
          <a:lstStyle/>
          <a:p>
            <a:r>
              <a:rPr lang="en-US"/>
              <a:t>Facebook Own Posts Table  | Yahoo - 1 of 10</a:t>
            </a:r>
          </a:p>
        </p:txBody>
      </p:sp>
      <p:graphicFrame>
        <p:nvGraphicFramePr>
          <p:cNvPr id="5" name="Table Placeholder 4">
            <a:extLst>
              <a:ext uri="{FF2B5EF4-FFF2-40B4-BE49-F238E27FC236}">
                <a16:creationId xmlns:a16="http://schemas.microsoft.com/office/drawing/2014/main" id="{40427762-2D14-406F-A255-41662FDC50E0}"/>
              </a:ext>
            </a:extLst>
          </p:cNvPr>
          <p:cNvGraphicFramePr>
            <a:graphicFrameLocks noGrp="1"/>
          </p:cNvGraphicFramePr>
          <p:nvPr>
            <p:ph type="tbl" sz="quarter" idx="13"/>
            <p:extLst>
              <p:ext uri="{D42A27DB-BD31-4B8C-83A1-F6EECF244321}">
                <p14:modId xmlns:p14="http://schemas.microsoft.com/office/powerpoint/2010/main" val="24632085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91401022"/>
                    </a:ext>
                  </a:extLst>
                </a:gridCol>
                <a:gridCol w="370332">
                  <a:extLst>
                    <a:ext uri="{9D8B030D-6E8A-4147-A177-3AD203B41FA5}">
                      <a16:colId xmlns:a16="http://schemas.microsoft.com/office/drawing/2014/main" val="2294080500"/>
                    </a:ext>
                  </a:extLst>
                </a:gridCol>
                <a:gridCol w="370332">
                  <a:extLst>
                    <a:ext uri="{9D8B030D-6E8A-4147-A177-3AD203B41FA5}">
                      <a16:colId xmlns:a16="http://schemas.microsoft.com/office/drawing/2014/main" val="3974933853"/>
                    </a:ext>
                  </a:extLst>
                </a:gridCol>
                <a:gridCol w="370332">
                  <a:extLst>
                    <a:ext uri="{9D8B030D-6E8A-4147-A177-3AD203B41FA5}">
                      <a16:colId xmlns:a16="http://schemas.microsoft.com/office/drawing/2014/main" val="1795092845"/>
                    </a:ext>
                  </a:extLst>
                </a:gridCol>
                <a:gridCol w="329184">
                  <a:extLst>
                    <a:ext uri="{9D8B030D-6E8A-4147-A177-3AD203B41FA5}">
                      <a16:colId xmlns:a16="http://schemas.microsoft.com/office/drawing/2014/main" val="1047971253"/>
                    </a:ext>
                  </a:extLst>
                </a:gridCol>
                <a:gridCol w="329184">
                  <a:extLst>
                    <a:ext uri="{9D8B030D-6E8A-4147-A177-3AD203B41FA5}">
                      <a16:colId xmlns:a16="http://schemas.microsoft.com/office/drawing/2014/main" val="949695177"/>
                    </a:ext>
                  </a:extLst>
                </a:gridCol>
                <a:gridCol w="329184">
                  <a:extLst>
                    <a:ext uri="{9D8B030D-6E8A-4147-A177-3AD203B41FA5}">
                      <a16:colId xmlns:a16="http://schemas.microsoft.com/office/drawing/2014/main" val="288763512"/>
                    </a:ext>
                  </a:extLst>
                </a:gridCol>
                <a:gridCol w="329184">
                  <a:extLst>
                    <a:ext uri="{9D8B030D-6E8A-4147-A177-3AD203B41FA5}">
                      <a16:colId xmlns:a16="http://schemas.microsoft.com/office/drawing/2014/main" val="2726881534"/>
                    </a:ext>
                  </a:extLst>
                </a:gridCol>
                <a:gridCol w="329184">
                  <a:extLst>
                    <a:ext uri="{9D8B030D-6E8A-4147-A177-3AD203B41FA5}">
                      <a16:colId xmlns:a16="http://schemas.microsoft.com/office/drawing/2014/main" val="3749973840"/>
                    </a:ext>
                  </a:extLst>
                </a:gridCol>
                <a:gridCol w="329184">
                  <a:extLst>
                    <a:ext uri="{9D8B030D-6E8A-4147-A177-3AD203B41FA5}">
                      <a16:colId xmlns:a16="http://schemas.microsoft.com/office/drawing/2014/main" val="3976533715"/>
                    </a:ext>
                  </a:extLst>
                </a:gridCol>
                <a:gridCol w="329184">
                  <a:extLst>
                    <a:ext uri="{9D8B030D-6E8A-4147-A177-3AD203B41FA5}">
                      <a16:colId xmlns:a16="http://schemas.microsoft.com/office/drawing/2014/main" val="702228827"/>
                    </a:ext>
                  </a:extLst>
                </a:gridCol>
                <a:gridCol w="329184">
                  <a:extLst>
                    <a:ext uri="{9D8B030D-6E8A-4147-A177-3AD203B41FA5}">
                      <a16:colId xmlns:a16="http://schemas.microsoft.com/office/drawing/2014/main" val="2966129516"/>
                    </a:ext>
                  </a:extLst>
                </a:gridCol>
                <a:gridCol w="329184">
                  <a:extLst>
                    <a:ext uri="{9D8B030D-6E8A-4147-A177-3AD203B41FA5}">
                      <a16:colId xmlns:a16="http://schemas.microsoft.com/office/drawing/2014/main" val="4106701889"/>
                    </a:ext>
                  </a:extLst>
                </a:gridCol>
                <a:gridCol w="370332">
                  <a:extLst>
                    <a:ext uri="{9D8B030D-6E8A-4147-A177-3AD203B41FA5}">
                      <a16:colId xmlns:a16="http://schemas.microsoft.com/office/drawing/2014/main" val="3530027152"/>
                    </a:ext>
                  </a:extLst>
                </a:gridCol>
                <a:gridCol w="370332">
                  <a:extLst>
                    <a:ext uri="{9D8B030D-6E8A-4147-A177-3AD203B41FA5}">
                      <a16:colId xmlns:a16="http://schemas.microsoft.com/office/drawing/2014/main" val="1335059689"/>
                    </a:ext>
                  </a:extLst>
                </a:gridCol>
                <a:gridCol w="329184">
                  <a:extLst>
                    <a:ext uri="{9D8B030D-6E8A-4147-A177-3AD203B41FA5}">
                      <a16:colId xmlns:a16="http://schemas.microsoft.com/office/drawing/2014/main" val="4063874178"/>
                    </a:ext>
                  </a:extLst>
                </a:gridCol>
                <a:gridCol w="329184">
                  <a:extLst>
                    <a:ext uri="{9D8B030D-6E8A-4147-A177-3AD203B41FA5}">
                      <a16:colId xmlns:a16="http://schemas.microsoft.com/office/drawing/2014/main" val="2235063506"/>
                    </a:ext>
                  </a:extLst>
                </a:gridCol>
                <a:gridCol w="370332">
                  <a:extLst>
                    <a:ext uri="{9D8B030D-6E8A-4147-A177-3AD203B41FA5}">
                      <a16:colId xmlns:a16="http://schemas.microsoft.com/office/drawing/2014/main" val="24417438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922131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The New York Times - 2018-07-31 23:55:00 </a:t>
                      </a:r>
                      <a:r>
                        <a:rPr kumimoji="0" lang="en-US" sz="1000" b="0" i="0" u="none" strike="noStrike" kern="1200" cap="none" spc="0" normalizeH="0" baseline="0" noProof="0">
                          <a:ln>
                            <a:noFill/>
                          </a:ln>
                          <a:solidFill>
                            <a:prstClr val="black"/>
                          </a:solidFill>
                          <a:effectLst/>
                          <a:uLnTx/>
                          <a:uFillTx/>
                          <a:latin typeface="+mn-lt"/>
                          <a:ea typeface="+mn-ea"/>
                          <a:cs typeface="+mn-cs"/>
                        </a:rPr>
                        <a:t> 
 Charles Koch and Donald Trump were never going to be friends. Here's why and how that is unnerving Republicans.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5623679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Fox News - 2018-07-31 23:53:47 </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65657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43658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38300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0.3963 %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2506670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Yahoo News - 2018-07-31 23:50:01 </a:t>
                      </a:r>
                      <a:r>
                        <a:rPr kumimoji="0" lang="en-US" sz="1000" b="0" i="0" u="none" strike="noStrike" kern="1200" cap="none" spc="0" normalizeH="0" baseline="0" noProof="0">
                          <a:ln>
                            <a:noFill/>
                          </a:ln>
                          <a:solidFill>
                            <a:prstClr val="black"/>
                          </a:solidFill>
                          <a:effectLst/>
                          <a:uLnTx/>
                          <a:uFillTx/>
                          <a:latin typeface="+mn-lt"/>
                          <a:ea typeface="+mn-ea"/>
                          <a:cs typeface="+mn-cs"/>
                        </a:rPr>
                        <a:t> 
 He remains jailed without bond.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1974475096"/>
                  </a:ext>
                </a:extLst>
              </a:tr>
            </a:tbl>
          </a:graphicData>
        </a:graphic>
      </p:graphicFrame>
      <p:sp>
        <p:nvSpPr>
          <p:cNvPr id="4" name="Text Placeholder 3">
            <a:extLst>
              <a:ext uri="{FF2B5EF4-FFF2-40B4-BE49-F238E27FC236}">
                <a16:creationId xmlns:a16="http://schemas.microsoft.com/office/drawing/2014/main" id="{5729B25B-DC3E-49E3-9C38-A996E5AD053E}"/>
              </a:ext>
            </a:extLst>
          </p:cNvPr>
          <p:cNvSpPr>
            <a:spLocks noGrp="1"/>
          </p:cNvSpPr>
          <p:nvPr>
            <p:ph type="body" sz="quarter" idx="14"/>
          </p:nvPr>
        </p:nvSpPr>
        <p:spPr/>
        <p:txBody>
          <a:bodyPr/>
          <a:lstStyle/>
          <a:p>
            <a:r>
              <a:rPr lang="en-US"/>
              <a:t>05/01/2018 - 07/31/2018</a:t>
            </a:r>
          </a:p>
        </p:txBody>
      </p:sp>
    </p:spTree>
    <p:extLst>
      <p:ext uri="{BB962C8B-B14F-4D97-AF65-F5344CB8AC3E}">
        <p14:creationId xmlns:p14="http://schemas.microsoft.com/office/powerpoint/2010/main" val="2445604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3F7399-613E-4F9E-981C-572889A260A6}"/>
              </a:ext>
            </a:extLst>
          </p:cNvPr>
          <p:cNvSpPr>
            <a:spLocks noGrp="1"/>
          </p:cNvSpPr>
          <p:nvPr>
            <p:ph type="title"/>
          </p:nvPr>
        </p:nvSpPr>
        <p:spPr/>
        <p:txBody>
          <a:bodyPr/>
          <a:lstStyle/>
          <a:p>
            <a:r>
              <a:rPr lang="en-US"/>
              <a:t>Facebook Own Posts Table  | Yahoo - 2 of 10</a:t>
            </a:r>
          </a:p>
        </p:txBody>
      </p:sp>
      <p:graphicFrame>
        <p:nvGraphicFramePr>
          <p:cNvPr id="5" name="Table Placeholder 4">
            <a:extLst>
              <a:ext uri="{FF2B5EF4-FFF2-40B4-BE49-F238E27FC236}">
                <a16:creationId xmlns:a16="http://schemas.microsoft.com/office/drawing/2014/main" id="{B5D4400E-2F17-41E1-9EF9-7B138FFE73BE}"/>
              </a:ext>
            </a:extLst>
          </p:cNvPr>
          <p:cNvGraphicFramePr>
            <a:graphicFrameLocks noGrp="1"/>
          </p:cNvGraphicFramePr>
          <p:nvPr>
            <p:ph type="tbl" sz="quarter" idx="13"/>
            <p:extLst>
              <p:ext uri="{D42A27DB-BD31-4B8C-83A1-F6EECF244321}">
                <p14:modId xmlns:p14="http://schemas.microsoft.com/office/powerpoint/2010/main" val="35982584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406683810"/>
                    </a:ext>
                  </a:extLst>
                </a:gridCol>
                <a:gridCol w="370332">
                  <a:extLst>
                    <a:ext uri="{9D8B030D-6E8A-4147-A177-3AD203B41FA5}">
                      <a16:colId xmlns:a16="http://schemas.microsoft.com/office/drawing/2014/main" val="2728876221"/>
                    </a:ext>
                  </a:extLst>
                </a:gridCol>
                <a:gridCol w="370332">
                  <a:extLst>
                    <a:ext uri="{9D8B030D-6E8A-4147-A177-3AD203B41FA5}">
                      <a16:colId xmlns:a16="http://schemas.microsoft.com/office/drawing/2014/main" val="4276213305"/>
                    </a:ext>
                  </a:extLst>
                </a:gridCol>
                <a:gridCol w="370332">
                  <a:extLst>
                    <a:ext uri="{9D8B030D-6E8A-4147-A177-3AD203B41FA5}">
                      <a16:colId xmlns:a16="http://schemas.microsoft.com/office/drawing/2014/main" val="2464547452"/>
                    </a:ext>
                  </a:extLst>
                </a:gridCol>
                <a:gridCol w="329184">
                  <a:extLst>
                    <a:ext uri="{9D8B030D-6E8A-4147-A177-3AD203B41FA5}">
                      <a16:colId xmlns:a16="http://schemas.microsoft.com/office/drawing/2014/main" val="3238357154"/>
                    </a:ext>
                  </a:extLst>
                </a:gridCol>
                <a:gridCol w="329184">
                  <a:extLst>
                    <a:ext uri="{9D8B030D-6E8A-4147-A177-3AD203B41FA5}">
                      <a16:colId xmlns:a16="http://schemas.microsoft.com/office/drawing/2014/main" val="3344937952"/>
                    </a:ext>
                  </a:extLst>
                </a:gridCol>
                <a:gridCol w="329184">
                  <a:extLst>
                    <a:ext uri="{9D8B030D-6E8A-4147-A177-3AD203B41FA5}">
                      <a16:colId xmlns:a16="http://schemas.microsoft.com/office/drawing/2014/main" val="2251951316"/>
                    </a:ext>
                  </a:extLst>
                </a:gridCol>
                <a:gridCol w="329184">
                  <a:extLst>
                    <a:ext uri="{9D8B030D-6E8A-4147-A177-3AD203B41FA5}">
                      <a16:colId xmlns:a16="http://schemas.microsoft.com/office/drawing/2014/main" val="1339122227"/>
                    </a:ext>
                  </a:extLst>
                </a:gridCol>
                <a:gridCol w="329184">
                  <a:extLst>
                    <a:ext uri="{9D8B030D-6E8A-4147-A177-3AD203B41FA5}">
                      <a16:colId xmlns:a16="http://schemas.microsoft.com/office/drawing/2014/main" val="3723866169"/>
                    </a:ext>
                  </a:extLst>
                </a:gridCol>
                <a:gridCol w="329184">
                  <a:extLst>
                    <a:ext uri="{9D8B030D-6E8A-4147-A177-3AD203B41FA5}">
                      <a16:colId xmlns:a16="http://schemas.microsoft.com/office/drawing/2014/main" val="3865471571"/>
                    </a:ext>
                  </a:extLst>
                </a:gridCol>
                <a:gridCol w="329184">
                  <a:extLst>
                    <a:ext uri="{9D8B030D-6E8A-4147-A177-3AD203B41FA5}">
                      <a16:colId xmlns:a16="http://schemas.microsoft.com/office/drawing/2014/main" val="4131492149"/>
                    </a:ext>
                  </a:extLst>
                </a:gridCol>
                <a:gridCol w="329184">
                  <a:extLst>
                    <a:ext uri="{9D8B030D-6E8A-4147-A177-3AD203B41FA5}">
                      <a16:colId xmlns:a16="http://schemas.microsoft.com/office/drawing/2014/main" val="1993527009"/>
                    </a:ext>
                  </a:extLst>
                </a:gridCol>
                <a:gridCol w="329184">
                  <a:extLst>
                    <a:ext uri="{9D8B030D-6E8A-4147-A177-3AD203B41FA5}">
                      <a16:colId xmlns:a16="http://schemas.microsoft.com/office/drawing/2014/main" val="2007428614"/>
                    </a:ext>
                  </a:extLst>
                </a:gridCol>
                <a:gridCol w="370332">
                  <a:extLst>
                    <a:ext uri="{9D8B030D-6E8A-4147-A177-3AD203B41FA5}">
                      <a16:colId xmlns:a16="http://schemas.microsoft.com/office/drawing/2014/main" val="253741851"/>
                    </a:ext>
                  </a:extLst>
                </a:gridCol>
                <a:gridCol w="370332">
                  <a:extLst>
                    <a:ext uri="{9D8B030D-6E8A-4147-A177-3AD203B41FA5}">
                      <a16:colId xmlns:a16="http://schemas.microsoft.com/office/drawing/2014/main" val="4097885982"/>
                    </a:ext>
                  </a:extLst>
                </a:gridCol>
                <a:gridCol w="329184">
                  <a:extLst>
                    <a:ext uri="{9D8B030D-6E8A-4147-A177-3AD203B41FA5}">
                      <a16:colId xmlns:a16="http://schemas.microsoft.com/office/drawing/2014/main" val="2927412129"/>
                    </a:ext>
                  </a:extLst>
                </a:gridCol>
                <a:gridCol w="329184">
                  <a:extLst>
                    <a:ext uri="{9D8B030D-6E8A-4147-A177-3AD203B41FA5}">
                      <a16:colId xmlns:a16="http://schemas.microsoft.com/office/drawing/2014/main" val="2238888960"/>
                    </a:ext>
                  </a:extLst>
                </a:gridCol>
                <a:gridCol w="370332">
                  <a:extLst>
                    <a:ext uri="{9D8B030D-6E8A-4147-A177-3AD203B41FA5}">
                      <a16:colId xmlns:a16="http://schemas.microsoft.com/office/drawing/2014/main" val="27928645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8952317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CNN - 2018-07-31 23:43:11 </a:t>
                      </a:r>
                      <a:r>
                        <a:rPr kumimoji="0" lang="en-US" sz="1000" b="0" i="0" u="none" strike="noStrike" kern="1200" cap="none" spc="0" normalizeH="0" baseline="0" noProof="0">
                          <a:ln>
                            <a:noFill/>
                          </a:ln>
                          <a:solidFill>
                            <a:prstClr val="black"/>
                          </a:solidFill>
                          <a:effectLst/>
                          <a:uLnTx/>
                          <a:uFillTx/>
                          <a:latin typeface="+mn-lt"/>
                          <a:ea typeface="+mn-ea"/>
                          <a:cs typeface="+mn-cs"/>
                        </a:rPr>
                        <a:t> 
 Special counsel Robert Mueller has referred a collection of cases to New York federal prosecutors concerning whether several high-profile American lobbyists and operatives failed to register their work as foreign agents, according to people familiar with the matter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1875341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Yahoo News - 2018-07-31 23:40:00 </a:t>
                      </a:r>
                      <a:r>
                        <a:rPr kumimoji="0" lang="en-US" sz="1000" b="0" i="0" u="none" strike="noStrike" kern="1200" cap="none" spc="0" normalizeH="0" baseline="0" noProof="0">
                          <a:ln>
                            <a:noFill/>
                          </a:ln>
                          <a:solidFill>
                            <a:prstClr val="black"/>
                          </a:solidFill>
                          <a:effectLst/>
                          <a:uLnTx/>
                          <a:uFillTx/>
                          <a:latin typeface="+mn-lt"/>
                          <a:ea typeface="+mn-ea"/>
                          <a:cs typeface="+mn-cs"/>
                        </a:rPr>
                        <a:t> 
 Only one of the five officials testifying before the Senate Judiciary Committee was able to answer a question from Sen. Sheldon about the family separation crisis at the border: What went wrong?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2683258302"/>
                  </a:ext>
                </a:extLst>
              </a:tr>
            </a:tbl>
          </a:graphicData>
        </a:graphic>
      </p:graphicFrame>
      <p:sp>
        <p:nvSpPr>
          <p:cNvPr id="4" name="Text Placeholder 3">
            <a:extLst>
              <a:ext uri="{FF2B5EF4-FFF2-40B4-BE49-F238E27FC236}">
                <a16:creationId xmlns:a16="http://schemas.microsoft.com/office/drawing/2014/main" id="{B7544E18-CF1C-4CA6-8917-06966C72F016}"/>
              </a:ext>
            </a:extLst>
          </p:cNvPr>
          <p:cNvSpPr>
            <a:spLocks noGrp="1"/>
          </p:cNvSpPr>
          <p:nvPr>
            <p:ph type="body" sz="quarter" idx="14"/>
          </p:nvPr>
        </p:nvSpPr>
        <p:spPr/>
        <p:txBody>
          <a:bodyPr/>
          <a:lstStyle/>
          <a:p>
            <a:r>
              <a:rPr lang="en-US"/>
              <a:t>05/01/2018 - 07/31/2018</a:t>
            </a:r>
          </a:p>
        </p:txBody>
      </p:sp>
    </p:spTree>
    <p:extLst>
      <p:ext uri="{BB962C8B-B14F-4D97-AF65-F5344CB8AC3E}">
        <p14:creationId xmlns:p14="http://schemas.microsoft.com/office/powerpoint/2010/main" val="32677025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C0F10C-8E03-4B0C-A450-FA46EF35AA37}"/>
              </a:ext>
            </a:extLst>
          </p:cNvPr>
          <p:cNvSpPr>
            <a:spLocks noGrp="1"/>
          </p:cNvSpPr>
          <p:nvPr>
            <p:ph type="title"/>
          </p:nvPr>
        </p:nvSpPr>
        <p:spPr/>
        <p:txBody>
          <a:bodyPr/>
          <a:lstStyle/>
          <a:p>
            <a:r>
              <a:rPr lang="en-US"/>
              <a:t>Facebook Own Posts Table  | Yahoo - 3 of 10</a:t>
            </a:r>
          </a:p>
        </p:txBody>
      </p:sp>
      <p:graphicFrame>
        <p:nvGraphicFramePr>
          <p:cNvPr id="5" name="Table Placeholder 4">
            <a:extLst>
              <a:ext uri="{FF2B5EF4-FFF2-40B4-BE49-F238E27FC236}">
                <a16:creationId xmlns:a16="http://schemas.microsoft.com/office/drawing/2014/main" id="{D52C5398-ED52-4871-8A79-6F2BF90AD131}"/>
              </a:ext>
            </a:extLst>
          </p:cNvPr>
          <p:cNvGraphicFramePr>
            <a:graphicFrameLocks noGrp="1"/>
          </p:cNvGraphicFramePr>
          <p:nvPr>
            <p:ph type="tbl" sz="quarter" idx="13"/>
            <p:extLst>
              <p:ext uri="{D42A27DB-BD31-4B8C-83A1-F6EECF244321}">
                <p14:modId xmlns:p14="http://schemas.microsoft.com/office/powerpoint/2010/main" val="42299814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613447180"/>
                    </a:ext>
                  </a:extLst>
                </a:gridCol>
                <a:gridCol w="370332">
                  <a:extLst>
                    <a:ext uri="{9D8B030D-6E8A-4147-A177-3AD203B41FA5}">
                      <a16:colId xmlns:a16="http://schemas.microsoft.com/office/drawing/2014/main" val="64198774"/>
                    </a:ext>
                  </a:extLst>
                </a:gridCol>
                <a:gridCol w="370332">
                  <a:extLst>
                    <a:ext uri="{9D8B030D-6E8A-4147-A177-3AD203B41FA5}">
                      <a16:colId xmlns:a16="http://schemas.microsoft.com/office/drawing/2014/main" val="3405396887"/>
                    </a:ext>
                  </a:extLst>
                </a:gridCol>
                <a:gridCol w="370332">
                  <a:extLst>
                    <a:ext uri="{9D8B030D-6E8A-4147-A177-3AD203B41FA5}">
                      <a16:colId xmlns:a16="http://schemas.microsoft.com/office/drawing/2014/main" val="1546802538"/>
                    </a:ext>
                  </a:extLst>
                </a:gridCol>
                <a:gridCol w="329184">
                  <a:extLst>
                    <a:ext uri="{9D8B030D-6E8A-4147-A177-3AD203B41FA5}">
                      <a16:colId xmlns:a16="http://schemas.microsoft.com/office/drawing/2014/main" val="3882060693"/>
                    </a:ext>
                  </a:extLst>
                </a:gridCol>
                <a:gridCol w="329184">
                  <a:extLst>
                    <a:ext uri="{9D8B030D-6E8A-4147-A177-3AD203B41FA5}">
                      <a16:colId xmlns:a16="http://schemas.microsoft.com/office/drawing/2014/main" val="4196396799"/>
                    </a:ext>
                  </a:extLst>
                </a:gridCol>
                <a:gridCol w="329184">
                  <a:extLst>
                    <a:ext uri="{9D8B030D-6E8A-4147-A177-3AD203B41FA5}">
                      <a16:colId xmlns:a16="http://schemas.microsoft.com/office/drawing/2014/main" val="4002723891"/>
                    </a:ext>
                  </a:extLst>
                </a:gridCol>
                <a:gridCol w="329184">
                  <a:extLst>
                    <a:ext uri="{9D8B030D-6E8A-4147-A177-3AD203B41FA5}">
                      <a16:colId xmlns:a16="http://schemas.microsoft.com/office/drawing/2014/main" val="4155894618"/>
                    </a:ext>
                  </a:extLst>
                </a:gridCol>
                <a:gridCol w="329184">
                  <a:extLst>
                    <a:ext uri="{9D8B030D-6E8A-4147-A177-3AD203B41FA5}">
                      <a16:colId xmlns:a16="http://schemas.microsoft.com/office/drawing/2014/main" val="2702833675"/>
                    </a:ext>
                  </a:extLst>
                </a:gridCol>
                <a:gridCol w="329184">
                  <a:extLst>
                    <a:ext uri="{9D8B030D-6E8A-4147-A177-3AD203B41FA5}">
                      <a16:colId xmlns:a16="http://schemas.microsoft.com/office/drawing/2014/main" val="806540842"/>
                    </a:ext>
                  </a:extLst>
                </a:gridCol>
                <a:gridCol w="329184">
                  <a:extLst>
                    <a:ext uri="{9D8B030D-6E8A-4147-A177-3AD203B41FA5}">
                      <a16:colId xmlns:a16="http://schemas.microsoft.com/office/drawing/2014/main" val="2737241649"/>
                    </a:ext>
                  </a:extLst>
                </a:gridCol>
                <a:gridCol w="329184">
                  <a:extLst>
                    <a:ext uri="{9D8B030D-6E8A-4147-A177-3AD203B41FA5}">
                      <a16:colId xmlns:a16="http://schemas.microsoft.com/office/drawing/2014/main" val="1966478479"/>
                    </a:ext>
                  </a:extLst>
                </a:gridCol>
                <a:gridCol w="329184">
                  <a:extLst>
                    <a:ext uri="{9D8B030D-6E8A-4147-A177-3AD203B41FA5}">
                      <a16:colId xmlns:a16="http://schemas.microsoft.com/office/drawing/2014/main" val="2618482974"/>
                    </a:ext>
                  </a:extLst>
                </a:gridCol>
                <a:gridCol w="370332">
                  <a:extLst>
                    <a:ext uri="{9D8B030D-6E8A-4147-A177-3AD203B41FA5}">
                      <a16:colId xmlns:a16="http://schemas.microsoft.com/office/drawing/2014/main" val="3938348747"/>
                    </a:ext>
                  </a:extLst>
                </a:gridCol>
                <a:gridCol w="370332">
                  <a:extLst>
                    <a:ext uri="{9D8B030D-6E8A-4147-A177-3AD203B41FA5}">
                      <a16:colId xmlns:a16="http://schemas.microsoft.com/office/drawing/2014/main" val="2770983120"/>
                    </a:ext>
                  </a:extLst>
                </a:gridCol>
                <a:gridCol w="329184">
                  <a:extLst>
                    <a:ext uri="{9D8B030D-6E8A-4147-A177-3AD203B41FA5}">
                      <a16:colId xmlns:a16="http://schemas.microsoft.com/office/drawing/2014/main" val="2226000189"/>
                    </a:ext>
                  </a:extLst>
                </a:gridCol>
                <a:gridCol w="329184">
                  <a:extLst>
                    <a:ext uri="{9D8B030D-6E8A-4147-A177-3AD203B41FA5}">
                      <a16:colId xmlns:a16="http://schemas.microsoft.com/office/drawing/2014/main" val="2331606560"/>
                    </a:ext>
                  </a:extLst>
                </a:gridCol>
                <a:gridCol w="370332">
                  <a:extLst>
                    <a:ext uri="{9D8B030D-6E8A-4147-A177-3AD203B41FA5}">
                      <a16:colId xmlns:a16="http://schemas.microsoft.com/office/drawing/2014/main" val="27389923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0968203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The New York Times - 2018-07-31 23:40:00 </a:t>
                      </a:r>
                      <a:r>
                        <a:rPr kumimoji="0" lang="en-US" sz="1000" b="0" i="0" u="none" strike="noStrike" kern="1200" cap="none" spc="0" normalizeH="0" baseline="0" noProof="0">
                          <a:ln>
                            <a:noFill/>
                          </a:ln>
                          <a:solidFill>
                            <a:prstClr val="black"/>
                          </a:solidFill>
                          <a:effectLst/>
                          <a:uLnTx/>
                          <a:uFillTx/>
                          <a:latin typeface="+mn-lt"/>
                          <a:ea typeface="+mn-ea"/>
                          <a:cs typeface="+mn-cs"/>
                        </a:rPr>
                        <a:t> 
 "A title sequence is not a disposable wrapper. It is part of the program."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2550810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CNN - 2018-07-31 23:33:15 </a:t>
                      </a:r>
                      <a:r>
                        <a:rPr kumimoji="0" lang="en-US" sz="1000" b="0" i="0" u="none" strike="noStrike" kern="1200" cap="none" spc="0" normalizeH="0" baseline="0" noProof="0">
                          <a:ln>
                            <a:noFill/>
                          </a:ln>
                          <a:solidFill>
                            <a:prstClr val="black"/>
                          </a:solidFill>
                          <a:effectLst/>
                          <a:uLnTx/>
                          <a:uFillTx/>
                          <a:latin typeface="+mn-lt"/>
                          <a:ea typeface="+mn-ea"/>
                          <a:cs typeface="+mn-cs"/>
                        </a:rPr>
                        <a:t> 
 BREAKING: A federal judge just blocked the government from allowing the distribution of downloadable 3D-printed guns, Washington state attorney general says https://www.cnn.com/2018/07/31/us/3d-guns-downloaded-plans-states/index.html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1584922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CNN - 2018-07-31 23:30:52 </a:t>
                      </a:r>
                      <a:r>
                        <a:rPr kumimoji="0" lang="en-US" sz="1000" b="0" i="0" u="none" strike="noStrike" kern="1200" cap="none" spc="0" normalizeH="0" baseline="0" noProof="0">
                          <a:ln>
                            <a:noFill/>
                          </a:ln>
                          <a:solidFill>
                            <a:prstClr val="black"/>
                          </a:solidFill>
                          <a:effectLst/>
                          <a:uLnTx/>
                          <a:uFillTx/>
                          <a:latin typeface="+mn-lt"/>
                          <a:ea typeface="+mn-ea"/>
                          <a:cs typeface="+mn-cs"/>
                        </a:rPr>
                        <a:t> 
 Dwayne "The Rock" Johnson surprised his cousin and longtime stunt double, Tanaoi Reed, with a gift that brought him to tears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25752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691624152"/>
                  </a:ext>
                </a:extLst>
              </a:tr>
            </a:tbl>
          </a:graphicData>
        </a:graphic>
      </p:graphicFrame>
      <p:sp>
        <p:nvSpPr>
          <p:cNvPr id="4" name="Text Placeholder 3">
            <a:extLst>
              <a:ext uri="{FF2B5EF4-FFF2-40B4-BE49-F238E27FC236}">
                <a16:creationId xmlns:a16="http://schemas.microsoft.com/office/drawing/2014/main" id="{0F099D6C-35E4-4028-B283-08F58FB8FC0E}"/>
              </a:ext>
            </a:extLst>
          </p:cNvPr>
          <p:cNvSpPr>
            <a:spLocks noGrp="1"/>
          </p:cNvSpPr>
          <p:nvPr>
            <p:ph type="body" sz="quarter" idx="14"/>
          </p:nvPr>
        </p:nvSpPr>
        <p:spPr/>
        <p:txBody>
          <a:bodyPr/>
          <a:lstStyle/>
          <a:p>
            <a:r>
              <a:rPr lang="en-US"/>
              <a:t>05/01/2018 - 07/31/2018</a:t>
            </a:r>
          </a:p>
        </p:txBody>
      </p:sp>
    </p:spTree>
    <p:extLst>
      <p:ext uri="{BB962C8B-B14F-4D97-AF65-F5344CB8AC3E}">
        <p14:creationId xmlns:p14="http://schemas.microsoft.com/office/powerpoint/2010/main" val="10185132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3DB7A6-5392-4C1B-86BC-F950D80BEF3F}"/>
              </a:ext>
            </a:extLst>
          </p:cNvPr>
          <p:cNvSpPr>
            <a:spLocks noGrp="1"/>
          </p:cNvSpPr>
          <p:nvPr>
            <p:ph type="title"/>
          </p:nvPr>
        </p:nvSpPr>
        <p:spPr/>
        <p:txBody>
          <a:bodyPr/>
          <a:lstStyle/>
          <a:p>
            <a:r>
              <a:rPr lang="en-US"/>
              <a:t>Facebook Own Posts Table  | Yahoo - 4 of 10</a:t>
            </a:r>
          </a:p>
        </p:txBody>
      </p:sp>
      <p:graphicFrame>
        <p:nvGraphicFramePr>
          <p:cNvPr id="5" name="Table Placeholder 4">
            <a:extLst>
              <a:ext uri="{FF2B5EF4-FFF2-40B4-BE49-F238E27FC236}">
                <a16:creationId xmlns:a16="http://schemas.microsoft.com/office/drawing/2014/main" id="{0C9B7692-6F5D-49B2-BDF7-2CB1C4A0CB34}"/>
              </a:ext>
            </a:extLst>
          </p:cNvPr>
          <p:cNvGraphicFramePr>
            <a:graphicFrameLocks noGrp="1"/>
          </p:cNvGraphicFramePr>
          <p:nvPr>
            <p:ph type="tbl" sz="quarter" idx="13"/>
            <p:extLst>
              <p:ext uri="{D42A27DB-BD31-4B8C-83A1-F6EECF244321}">
                <p14:modId xmlns:p14="http://schemas.microsoft.com/office/powerpoint/2010/main" val="25978860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689661892"/>
                    </a:ext>
                  </a:extLst>
                </a:gridCol>
                <a:gridCol w="370332">
                  <a:extLst>
                    <a:ext uri="{9D8B030D-6E8A-4147-A177-3AD203B41FA5}">
                      <a16:colId xmlns:a16="http://schemas.microsoft.com/office/drawing/2014/main" val="959549969"/>
                    </a:ext>
                  </a:extLst>
                </a:gridCol>
                <a:gridCol w="370332">
                  <a:extLst>
                    <a:ext uri="{9D8B030D-6E8A-4147-A177-3AD203B41FA5}">
                      <a16:colId xmlns:a16="http://schemas.microsoft.com/office/drawing/2014/main" val="4216139481"/>
                    </a:ext>
                  </a:extLst>
                </a:gridCol>
                <a:gridCol w="370332">
                  <a:extLst>
                    <a:ext uri="{9D8B030D-6E8A-4147-A177-3AD203B41FA5}">
                      <a16:colId xmlns:a16="http://schemas.microsoft.com/office/drawing/2014/main" val="1817484896"/>
                    </a:ext>
                  </a:extLst>
                </a:gridCol>
                <a:gridCol w="329184">
                  <a:extLst>
                    <a:ext uri="{9D8B030D-6E8A-4147-A177-3AD203B41FA5}">
                      <a16:colId xmlns:a16="http://schemas.microsoft.com/office/drawing/2014/main" val="1392088510"/>
                    </a:ext>
                  </a:extLst>
                </a:gridCol>
                <a:gridCol w="329184">
                  <a:extLst>
                    <a:ext uri="{9D8B030D-6E8A-4147-A177-3AD203B41FA5}">
                      <a16:colId xmlns:a16="http://schemas.microsoft.com/office/drawing/2014/main" val="2219489497"/>
                    </a:ext>
                  </a:extLst>
                </a:gridCol>
                <a:gridCol w="329184">
                  <a:extLst>
                    <a:ext uri="{9D8B030D-6E8A-4147-A177-3AD203B41FA5}">
                      <a16:colId xmlns:a16="http://schemas.microsoft.com/office/drawing/2014/main" val="254643735"/>
                    </a:ext>
                  </a:extLst>
                </a:gridCol>
                <a:gridCol w="329184">
                  <a:extLst>
                    <a:ext uri="{9D8B030D-6E8A-4147-A177-3AD203B41FA5}">
                      <a16:colId xmlns:a16="http://schemas.microsoft.com/office/drawing/2014/main" val="2178127692"/>
                    </a:ext>
                  </a:extLst>
                </a:gridCol>
                <a:gridCol w="329184">
                  <a:extLst>
                    <a:ext uri="{9D8B030D-6E8A-4147-A177-3AD203B41FA5}">
                      <a16:colId xmlns:a16="http://schemas.microsoft.com/office/drawing/2014/main" val="4251341961"/>
                    </a:ext>
                  </a:extLst>
                </a:gridCol>
                <a:gridCol w="329184">
                  <a:extLst>
                    <a:ext uri="{9D8B030D-6E8A-4147-A177-3AD203B41FA5}">
                      <a16:colId xmlns:a16="http://schemas.microsoft.com/office/drawing/2014/main" val="726298245"/>
                    </a:ext>
                  </a:extLst>
                </a:gridCol>
                <a:gridCol w="329184">
                  <a:extLst>
                    <a:ext uri="{9D8B030D-6E8A-4147-A177-3AD203B41FA5}">
                      <a16:colId xmlns:a16="http://schemas.microsoft.com/office/drawing/2014/main" val="1327629585"/>
                    </a:ext>
                  </a:extLst>
                </a:gridCol>
                <a:gridCol w="329184">
                  <a:extLst>
                    <a:ext uri="{9D8B030D-6E8A-4147-A177-3AD203B41FA5}">
                      <a16:colId xmlns:a16="http://schemas.microsoft.com/office/drawing/2014/main" val="2779670610"/>
                    </a:ext>
                  </a:extLst>
                </a:gridCol>
                <a:gridCol w="329184">
                  <a:extLst>
                    <a:ext uri="{9D8B030D-6E8A-4147-A177-3AD203B41FA5}">
                      <a16:colId xmlns:a16="http://schemas.microsoft.com/office/drawing/2014/main" val="1609977354"/>
                    </a:ext>
                  </a:extLst>
                </a:gridCol>
                <a:gridCol w="370332">
                  <a:extLst>
                    <a:ext uri="{9D8B030D-6E8A-4147-A177-3AD203B41FA5}">
                      <a16:colId xmlns:a16="http://schemas.microsoft.com/office/drawing/2014/main" val="3369348780"/>
                    </a:ext>
                  </a:extLst>
                </a:gridCol>
                <a:gridCol w="370332">
                  <a:extLst>
                    <a:ext uri="{9D8B030D-6E8A-4147-A177-3AD203B41FA5}">
                      <a16:colId xmlns:a16="http://schemas.microsoft.com/office/drawing/2014/main" val="922280528"/>
                    </a:ext>
                  </a:extLst>
                </a:gridCol>
                <a:gridCol w="329184">
                  <a:extLst>
                    <a:ext uri="{9D8B030D-6E8A-4147-A177-3AD203B41FA5}">
                      <a16:colId xmlns:a16="http://schemas.microsoft.com/office/drawing/2014/main" val="3082105681"/>
                    </a:ext>
                  </a:extLst>
                </a:gridCol>
                <a:gridCol w="329184">
                  <a:extLst>
                    <a:ext uri="{9D8B030D-6E8A-4147-A177-3AD203B41FA5}">
                      <a16:colId xmlns:a16="http://schemas.microsoft.com/office/drawing/2014/main" val="1936370129"/>
                    </a:ext>
                  </a:extLst>
                </a:gridCol>
                <a:gridCol w="370332">
                  <a:extLst>
                    <a:ext uri="{9D8B030D-6E8A-4147-A177-3AD203B41FA5}">
                      <a16:colId xmlns:a16="http://schemas.microsoft.com/office/drawing/2014/main" val="29847939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4644041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NPR - 2018-07-31 23:27:00 </a:t>
                      </a:r>
                      <a:r>
                        <a:rPr kumimoji="0" lang="en-US" sz="1000" b="0" i="0" u="none" strike="noStrike" kern="1200" cap="none" spc="0" normalizeH="0" baseline="0" noProof="0">
                          <a:ln>
                            <a:noFill/>
                          </a:ln>
                          <a:solidFill>
                            <a:prstClr val="black"/>
                          </a:solidFill>
                          <a:effectLst/>
                          <a:uLnTx/>
                          <a:uFillTx/>
                          <a:latin typeface="+mn-lt"/>
                          <a:ea typeface="+mn-ea"/>
                          <a:cs typeface="+mn-cs"/>
                        </a:rPr>
                        <a:t> 
 In recent years, there's been a growing consensus that the practice of solitary confinement is cruel and ineffective. North Dakota is one state that's changing its ways.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6228469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The New York Times - 2018-07-31 23:25:00 </a:t>
                      </a:r>
                      <a:r>
                        <a:rPr kumimoji="0" lang="en-US" sz="1000" b="0" i="0" u="none" strike="noStrike" kern="1200" cap="none" spc="0" normalizeH="0" baseline="0" noProof="0">
                          <a:ln>
                            <a:noFill/>
                          </a:ln>
                          <a:solidFill>
                            <a:prstClr val="black"/>
                          </a:solidFill>
                          <a:effectLst/>
                          <a:uLnTx/>
                          <a:uFillTx/>
                          <a:latin typeface="+mn-lt"/>
                          <a:ea typeface="+mn-ea"/>
                          <a:cs typeface="+mn-cs"/>
                        </a:rPr>
                        <a:t> 
 In what appeared to be a remarkable survival story, officials said none of the 101 people aboard an Aeromexico plane had been killed.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4267183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Yahoo News - 2018-07-31 23:20:03 </a:t>
                      </a:r>
                      <a:r>
                        <a:rPr kumimoji="0" lang="en-US" sz="1000" b="0" i="0" u="none" strike="noStrike" kern="1200" cap="none" spc="0" normalizeH="0" baseline="0" noProof="0">
                          <a:ln>
                            <a:noFill/>
                          </a:ln>
                          <a:solidFill>
                            <a:prstClr val="black"/>
                          </a:solidFill>
                          <a:effectLst/>
                          <a:uLnTx/>
                          <a:uFillTx/>
                          <a:latin typeface="+mn-lt"/>
                          <a:ea typeface="+mn-ea"/>
                          <a:cs typeface="+mn-cs"/>
                        </a:rPr>
                        <a:t> 
 “That is huge news."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344011491"/>
                  </a:ext>
                </a:extLst>
              </a:tr>
            </a:tbl>
          </a:graphicData>
        </a:graphic>
      </p:graphicFrame>
      <p:sp>
        <p:nvSpPr>
          <p:cNvPr id="4" name="Text Placeholder 3">
            <a:extLst>
              <a:ext uri="{FF2B5EF4-FFF2-40B4-BE49-F238E27FC236}">
                <a16:creationId xmlns:a16="http://schemas.microsoft.com/office/drawing/2014/main" id="{05CF29AE-7DD6-44A8-949F-1ABB2C9C302C}"/>
              </a:ext>
            </a:extLst>
          </p:cNvPr>
          <p:cNvSpPr>
            <a:spLocks noGrp="1"/>
          </p:cNvSpPr>
          <p:nvPr>
            <p:ph type="body" sz="quarter" idx="14"/>
          </p:nvPr>
        </p:nvSpPr>
        <p:spPr/>
        <p:txBody>
          <a:bodyPr/>
          <a:lstStyle/>
          <a:p>
            <a:r>
              <a:rPr lang="en-US"/>
              <a:t>05/01/2018 - 07/31/2018</a:t>
            </a:r>
          </a:p>
        </p:txBody>
      </p:sp>
    </p:spTree>
    <p:extLst>
      <p:ext uri="{BB962C8B-B14F-4D97-AF65-F5344CB8AC3E}">
        <p14:creationId xmlns:p14="http://schemas.microsoft.com/office/powerpoint/2010/main" val="251236730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6315EF-435A-4699-9159-44737957710D}"/>
              </a:ext>
            </a:extLst>
          </p:cNvPr>
          <p:cNvSpPr>
            <a:spLocks noGrp="1"/>
          </p:cNvSpPr>
          <p:nvPr>
            <p:ph type="title"/>
          </p:nvPr>
        </p:nvSpPr>
        <p:spPr/>
        <p:txBody>
          <a:bodyPr/>
          <a:lstStyle/>
          <a:p>
            <a:r>
              <a:rPr lang="en-US"/>
              <a:t>Facebook Own Posts Table  | Yahoo - 5 of 10</a:t>
            </a:r>
          </a:p>
        </p:txBody>
      </p:sp>
      <p:graphicFrame>
        <p:nvGraphicFramePr>
          <p:cNvPr id="5" name="Table Placeholder 4">
            <a:extLst>
              <a:ext uri="{FF2B5EF4-FFF2-40B4-BE49-F238E27FC236}">
                <a16:creationId xmlns:a16="http://schemas.microsoft.com/office/drawing/2014/main" id="{8C68EF3B-6A26-4285-A16A-7A3511E92126}"/>
              </a:ext>
            </a:extLst>
          </p:cNvPr>
          <p:cNvGraphicFramePr>
            <a:graphicFrameLocks noGrp="1"/>
          </p:cNvGraphicFramePr>
          <p:nvPr>
            <p:ph type="tbl" sz="quarter" idx="13"/>
            <p:extLst>
              <p:ext uri="{D42A27DB-BD31-4B8C-83A1-F6EECF244321}">
                <p14:modId xmlns:p14="http://schemas.microsoft.com/office/powerpoint/2010/main" val="33104177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137518199"/>
                    </a:ext>
                  </a:extLst>
                </a:gridCol>
                <a:gridCol w="370332">
                  <a:extLst>
                    <a:ext uri="{9D8B030D-6E8A-4147-A177-3AD203B41FA5}">
                      <a16:colId xmlns:a16="http://schemas.microsoft.com/office/drawing/2014/main" val="3780737170"/>
                    </a:ext>
                  </a:extLst>
                </a:gridCol>
                <a:gridCol w="370332">
                  <a:extLst>
                    <a:ext uri="{9D8B030D-6E8A-4147-A177-3AD203B41FA5}">
                      <a16:colId xmlns:a16="http://schemas.microsoft.com/office/drawing/2014/main" val="1559083159"/>
                    </a:ext>
                  </a:extLst>
                </a:gridCol>
                <a:gridCol w="370332">
                  <a:extLst>
                    <a:ext uri="{9D8B030D-6E8A-4147-A177-3AD203B41FA5}">
                      <a16:colId xmlns:a16="http://schemas.microsoft.com/office/drawing/2014/main" val="4205343138"/>
                    </a:ext>
                  </a:extLst>
                </a:gridCol>
                <a:gridCol w="329184">
                  <a:extLst>
                    <a:ext uri="{9D8B030D-6E8A-4147-A177-3AD203B41FA5}">
                      <a16:colId xmlns:a16="http://schemas.microsoft.com/office/drawing/2014/main" val="3788369882"/>
                    </a:ext>
                  </a:extLst>
                </a:gridCol>
                <a:gridCol w="329184">
                  <a:extLst>
                    <a:ext uri="{9D8B030D-6E8A-4147-A177-3AD203B41FA5}">
                      <a16:colId xmlns:a16="http://schemas.microsoft.com/office/drawing/2014/main" val="2329790111"/>
                    </a:ext>
                  </a:extLst>
                </a:gridCol>
                <a:gridCol w="329184">
                  <a:extLst>
                    <a:ext uri="{9D8B030D-6E8A-4147-A177-3AD203B41FA5}">
                      <a16:colId xmlns:a16="http://schemas.microsoft.com/office/drawing/2014/main" val="3296833685"/>
                    </a:ext>
                  </a:extLst>
                </a:gridCol>
                <a:gridCol w="329184">
                  <a:extLst>
                    <a:ext uri="{9D8B030D-6E8A-4147-A177-3AD203B41FA5}">
                      <a16:colId xmlns:a16="http://schemas.microsoft.com/office/drawing/2014/main" val="627060138"/>
                    </a:ext>
                  </a:extLst>
                </a:gridCol>
                <a:gridCol w="329184">
                  <a:extLst>
                    <a:ext uri="{9D8B030D-6E8A-4147-A177-3AD203B41FA5}">
                      <a16:colId xmlns:a16="http://schemas.microsoft.com/office/drawing/2014/main" val="3821767986"/>
                    </a:ext>
                  </a:extLst>
                </a:gridCol>
                <a:gridCol w="329184">
                  <a:extLst>
                    <a:ext uri="{9D8B030D-6E8A-4147-A177-3AD203B41FA5}">
                      <a16:colId xmlns:a16="http://schemas.microsoft.com/office/drawing/2014/main" val="1705317465"/>
                    </a:ext>
                  </a:extLst>
                </a:gridCol>
                <a:gridCol w="329184">
                  <a:extLst>
                    <a:ext uri="{9D8B030D-6E8A-4147-A177-3AD203B41FA5}">
                      <a16:colId xmlns:a16="http://schemas.microsoft.com/office/drawing/2014/main" val="3713637953"/>
                    </a:ext>
                  </a:extLst>
                </a:gridCol>
                <a:gridCol w="329184">
                  <a:extLst>
                    <a:ext uri="{9D8B030D-6E8A-4147-A177-3AD203B41FA5}">
                      <a16:colId xmlns:a16="http://schemas.microsoft.com/office/drawing/2014/main" val="1660556845"/>
                    </a:ext>
                  </a:extLst>
                </a:gridCol>
                <a:gridCol w="329184">
                  <a:extLst>
                    <a:ext uri="{9D8B030D-6E8A-4147-A177-3AD203B41FA5}">
                      <a16:colId xmlns:a16="http://schemas.microsoft.com/office/drawing/2014/main" val="3223405030"/>
                    </a:ext>
                  </a:extLst>
                </a:gridCol>
                <a:gridCol w="370332">
                  <a:extLst>
                    <a:ext uri="{9D8B030D-6E8A-4147-A177-3AD203B41FA5}">
                      <a16:colId xmlns:a16="http://schemas.microsoft.com/office/drawing/2014/main" val="3363625937"/>
                    </a:ext>
                  </a:extLst>
                </a:gridCol>
                <a:gridCol w="370332">
                  <a:extLst>
                    <a:ext uri="{9D8B030D-6E8A-4147-A177-3AD203B41FA5}">
                      <a16:colId xmlns:a16="http://schemas.microsoft.com/office/drawing/2014/main" val="408339179"/>
                    </a:ext>
                  </a:extLst>
                </a:gridCol>
                <a:gridCol w="329184">
                  <a:extLst>
                    <a:ext uri="{9D8B030D-6E8A-4147-A177-3AD203B41FA5}">
                      <a16:colId xmlns:a16="http://schemas.microsoft.com/office/drawing/2014/main" val="3978000808"/>
                    </a:ext>
                  </a:extLst>
                </a:gridCol>
                <a:gridCol w="329184">
                  <a:extLst>
                    <a:ext uri="{9D8B030D-6E8A-4147-A177-3AD203B41FA5}">
                      <a16:colId xmlns:a16="http://schemas.microsoft.com/office/drawing/2014/main" val="1420361111"/>
                    </a:ext>
                  </a:extLst>
                </a:gridCol>
                <a:gridCol w="370332">
                  <a:extLst>
                    <a:ext uri="{9D8B030D-6E8A-4147-A177-3AD203B41FA5}">
                      <a16:colId xmlns:a16="http://schemas.microsoft.com/office/drawing/2014/main" val="25443904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610772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Yahoo News - 2018-07-31 23:10:03 </a:t>
                      </a:r>
                      <a:r>
                        <a:rPr kumimoji="0" lang="en-US" sz="1000" b="0" i="0" u="none" strike="noStrike" kern="1200" cap="none" spc="0" normalizeH="0" baseline="0" noProof="0">
                          <a:ln>
                            <a:noFill/>
                          </a:ln>
                          <a:solidFill>
                            <a:prstClr val="black"/>
                          </a:solidFill>
                          <a:effectLst/>
                          <a:uLnTx/>
                          <a:uFillTx/>
                          <a:latin typeface="+mn-lt"/>
                          <a:ea typeface="+mn-ea"/>
                          <a:cs typeface="+mn-cs"/>
                        </a:rPr>
                        <a:t> 
 “It’s just hard ― it’s so overwhelming, it’s hard to put into words."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18778358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The New York Times - 2018-07-31 23:07:35 </a:t>
                      </a:r>
                      <a:r>
                        <a:rPr kumimoji="0" lang="en-US" sz="1000" b="0" i="0" u="none" strike="noStrike" kern="1200" cap="none" spc="0" normalizeH="0" baseline="0" noProof="0">
                          <a:ln>
                            <a:noFill/>
                          </a:ln>
                          <a:solidFill>
                            <a:prstClr val="black"/>
                          </a:solidFill>
                          <a:effectLst/>
                          <a:uLnTx/>
                          <a:uFillTx/>
                          <a:latin typeface="+mn-lt"/>
                          <a:ea typeface="+mn-ea"/>
                          <a:cs typeface="+mn-cs"/>
                        </a:rPr>
                        <a:t> 
 6-time Academy Award nominee Glenn Close and best-selling author Meg Wolitzer are live in conversation with Parul Sehgal, a book critic at The New York Times on the new film, “The Wife,” opening August 17. Close plays the "perfect wife," who has spent 40 years sacrificing her own ambitions for her husband’s skyrocketing career.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914490946"/>
                  </a:ext>
                </a:extLst>
              </a:tr>
            </a:tbl>
          </a:graphicData>
        </a:graphic>
      </p:graphicFrame>
      <p:sp>
        <p:nvSpPr>
          <p:cNvPr id="4" name="Text Placeholder 3">
            <a:extLst>
              <a:ext uri="{FF2B5EF4-FFF2-40B4-BE49-F238E27FC236}">
                <a16:creationId xmlns:a16="http://schemas.microsoft.com/office/drawing/2014/main" id="{65168E44-B5F2-4E39-AA58-4EB144C2404D}"/>
              </a:ext>
            </a:extLst>
          </p:cNvPr>
          <p:cNvSpPr>
            <a:spLocks noGrp="1"/>
          </p:cNvSpPr>
          <p:nvPr>
            <p:ph type="body" sz="quarter" idx="14"/>
          </p:nvPr>
        </p:nvSpPr>
        <p:spPr/>
        <p:txBody>
          <a:bodyPr/>
          <a:lstStyle/>
          <a:p>
            <a:r>
              <a:rPr lang="en-US"/>
              <a:t>05/01/2018 - 07/31/2018</a:t>
            </a:r>
          </a:p>
        </p:txBody>
      </p:sp>
    </p:spTree>
    <p:extLst>
      <p:ext uri="{BB962C8B-B14F-4D97-AF65-F5344CB8AC3E}">
        <p14:creationId xmlns:p14="http://schemas.microsoft.com/office/powerpoint/2010/main" val="154997044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42A640-A70C-4270-933C-713F9A19DC18}"/>
              </a:ext>
            </a:extLst>
          </p:cNvPr>
          <p:cNvSpPr>
            <a:spLocks noGrp="1"/>
          </p:cNvSpPr>
          <p:nvPr>
            <p:ph type="title"/>
          </p:nvPr>
        </p:nvSpPr>
        <p:spPr/>
        <p:txBody>
          <a:bodyPr/>
          <a:lstStyle/>
          <a:p>
            <a:r>
              <a:rPr lang="en-US"/>
              <a:t>Facebook Own Posts Table  | Yahoo - 6 of 10</a:t>
            </a:r>
          </a:p>
        </p:txBody>
      </p:sp>
      <p:graphicFrame>
        <p:nvGraphicFramePr>
          <p:cNvPr id="5" name="Table Placeholder 4">
            <a:extLst>
              <a:ext uri="{FF2B5EF4-FFF2-40B4-BE49-F238E27FC236}">
                <a16:creationId xmlns:a16="http://schemas.microsoft.com/office/drawing/2014/main" id="{992C3BC1-B110-4E4C-8D87-8D8E44D1961E}"/>
              </a:ext>
            </a:extLst>
          </p:cNvPr>
          <p:cNvGraphicFramePr>
            <a:graphicFrameLocks noGrp="1"/>
          </p:cNvGraphicFramePr>
          <p:nvPr>
            <p:ph type="tbl" sz="quarter" idx="13"/>
            <p:extLst>
              <p:ext uri="{D42A27DB-BD31-4B8C-83A1-F6EECF244321}">
                <p14:modId xmlns:p14="http://schemas.microsoft.com/office/powerpoint/2010/main" val="33025934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857413212"/>
                    </a:ext>
                  </a:extLst>
                </a:gridCol>
                <a:gridCol w="370332">
                  <a:extLst>
                    <a:ext uri="{9D8B030D-6E8A-4147-A177-3AD203B41FA5}">
                      <a16:colId xmlns:a16="http://schemas.microsoft.com/office/drawing/2014/main" val="1814148365"/>
                    </a:ext>
                  </a:extLst>
                </a:gridCol>
                <a:gridCol w="370332">
                  <a:extLst>
                    <a:ext uri="{9D8B030D-6E8A-4147-A177-3AD203B41FA5}">
                      <a16:colId xmlns:a16="http://schemas.microsoft.com/office/drawing/2014/main" val="3576132751"/>
                    </a:ext>
                  </a:extLst>
                </a:gridCol>
                <a:gridCol w="370332">
                  <a:extLst>
                    <a:ext uri="{9D8B030D-6E8A-4147-A177-3AD203B41FA5}">
                      <a16:colId xmlns:a16="http://schemas.microsoft.com/office/drawing/2014/main" val="3154448866"/>
                    </a:ext>
                  </a:extLst>
                </a:gridCol>
                <a:gridCol w="329184">
                  <a:extLst>
                    <a:ext uri="{9D8B030D-6E8A-4147-A177-3AD203B41FA5}">
                      <a16:colId xmlns:a16="http://schemas.microsoft.com/office/drawing/2014/main" val="3942689925"/>
                    </a:ext>
                  </a:extLst>
                </a:gridCol>
                <a:gridCol w="329184">
                  <a:extLst>
                    <a:ext uri="{9D8B030D-6E8A-4147-A177-3AD203B41FA5}">
                      <a16:colId xmlns:a16="http://schemas.microsoft.com/office/drawing/2014/main" val="380121621"/>
                    </a:ext>
                  </a:extLst>
                </a:gridCol>
                <a:gridCol w="329184">
                  <a:extLst>
                    <a:ext uri="{9D8B030D-6E8A-4147-A177-3AD203B41FA5}">
                      <a16:colId xmlns:a16="http://schemas.microsoft.com/office/drawing/2014/main" val="563679497"/>
                    </a:ext>
                  </a:extLst>
                </a:gridCol>
                <a:gridCol w="329184">
                  <a:extLst>
                    <a:ext uri="{9D8B030D-6E8A-4147-A177-3AD203B41FA5}">
                      <a16:colId xmlns:a16="http://schemas.microsoft.com/office/drawing/2014/main" val="634163198"/>
                    </a:ext>
                  </a:extLst>
                </a:gridCol>
                <a:gridCol w="329184">
                  <a:extLst>
                    <a:ext uri="{9D8B030D-6E8A-4147-A177-3AD203B41FA5}">
                      <a16:colId xmlns:a16="http://schemas.microsoft.com/office/drawing/2014/main" val="795457809"/>
                    </a:ext>
                  </a:extLst>
                </a:gridCol>
                <a:gridCol w="329184">
                  <a:extLst>
                    <a:ext uri="{9D8B030D-6E8A-4147-A177-3AD203B41FA5}">
                      <a16:colId xmlns:a16="http://schemas.microsoft.com/office/drawing/2014/main" val="2456185391"/>
                    </a:ext>
                  </a:extLst>
                </a:gridCol>
                <a:gridCol w="329184">
                  <a:extLst>
                    <a:ext uri="{9D8B030D-6E8A-4147-A177-3AD203B41FA5}">
                      <a16:colId xmlns:a16="http://schemas.microsoft.com/office/drawing/2014/main" val="4293412680"/>
                    </a:ext>
                  </a:extLst>
                </a:gridCol>
                <a:gridCol w="329184">
                  <a:extLst>
                    <a:ext uri="{9D8B030D-6E8A-4147-A177-3AD203B41FA5}">
                      <a16:colId xmlns:a16="http://schemas.microsoft.com/office/drawing/2014/main" val="915983741"/>
                    </a:ext>
                  </a:extLst>
                </a:gridCol>
                <a:gridCol w="329184">
                  <a:extLst>
                    <a:ext uri="{9D8B030D-6E8A-4147-A177-3AD203B41FA5}">
                      <a16:colId xmlns:a16="http://schemas.microsoft.com/office/drawing/2014/main" val="323796179"/>
                    </a:ext>
                  </a:extLst>
                </a:gridCol>
                <a:gridCol w="370332">
                  <a:extLst>
                    <a:ext uri="{9D8B030D-6E8A-4147-A177-3AD203B41FA5}">
                      <a16:colId xmlns:a16="http://schemas.microsoft.com/office/drawing/2014/main" val="3720902370"/>
                    </a:ext>
                  </a:extLst>
                </a:gridCol>
                <a:gridCol w="370332">
                  <a:extLst>
                    <a:ext uri="{9D8B030D-6E8A-4147-A177-3AD203B41FA5}">
                      <a16:colId xmlns:a16="http://schemas.microsoft.com/office/drawing/2014/main" val="4054131045"/>
                    </a:ext>
                  </a:extLst>
                </a:gridCol>
                <a:gridCol w="329184">
                  <a:extLst>
                    <a:ext uri="{9D8B030D-6E8A-4147-A177-3AD203B41FA5}">
                      <a16:colId xmlns:a16="http://schemas.microsoft.com/office/drawing/2014/main" val="4086361142"/>
                    </a:ext>
                  </a:extLst>
                </a:gridCol>
                <a:gridCol w="329184">
                  <a:extLst>
                    <a:ext uri="{9D8B030D-6E8A-4147-A177-3AD203B41FA5}">
                      <a16:colId xmlns:a16="http://schemas.microsoft.com/office/drawing/2014/main" val="776279599"/>
                    </a:ext>
                  </a:extLst>
                </a:gridCol>
                <a:gridCol w="370332">
                  <a:extLst>
                    <a:ext uri="{9D8B030D-6E8A-4147-A177-3AD203B41FA5}">
                      <a16:colId xmlns:a16="http://schemas.microsoft.com/office/drawing/2014/main" val="42445583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9342031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Fox News - 2018-07-31 23:07:22 </a:t>
                      </a:r>
                      <a:r>
                        <a:rPr kumimoji="0" lang="en-US" sz="1000" b="0" i="0" u="none" strike="noStrike" kern="1200" cap="none" spc="0" normalizeH="0" baseline="0" noProof="0">
                          <a:ln>
                            <a:noFill/>
                          </a:ln>
                          <a:solidFill>
                            <a:prstClr val="black"/>
                          </a:solidFill>
                          <a:effectLst/>
                          <a:uLnTx/>
                          <a:uFillTx/>
                          <a:latin typeface="+mn-lt"/>
                          <a:ea typeface="+mn-ea"/>
                          <a:cs typeface="+mn-cs"/>
                        </a:rPr>
                        <a:t> 
 President Donald J. Trump holds a "Make America Great Again" rally in Tampa, Florida.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58229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28217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0.3514 %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8868841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CNN - 2018-07-31 23:01:07 </a:t>
                      </a:r>
                      <a:r>
                        <a:rPr kumimoji="0" lang="en-US" sz="1000" b="0" i="0" u="none" strike="noStrike" kern="1200" cap="none" spc="0" normalizeH="0" baseline="0" noProof="0">
                          <a:ln>
                            <a:noFill/>
                          </a:ln>
                          <a:solidFill>
                            <a:prstClr val="black"/>
                          </a:solidFill>
                          <a:effectLst/>
                          <a:uLnTx/>
                          <a:uFillTx/>
                          <a:latin typeface="+mn-lt"/>
                          <a:ea typeface="+mn-ea"/>
                          <a:cs typeface="+mn-cs"/>
                        </a:rPr>
                        <a:t> 
 The secret Donald Trump and Rudy Giuliani know about the Russia probe | Analysis by @CillizzaCNN https://cnn.it/2Ar4J9k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4110211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Yahoo News - 2018-07-31 23:00:36 </a:t>
                      </a:r>
                      <a:r>
                        <a:rPr kumimoji="0" lang="en-US" sz="1000" b="0" i="0" u="none" strike="noStrike" kern="1200" cap="none" spc="0" normalizeH="0" baseline="0" noProof="0">
                          <a:ln>
                            <a:noFill/>
                          </a:ln>
                          <a:solidFill>
                            <a:prstClr val="black"/>
                          </a:solidFill>
                          <a:effectLst/>
                          <a:uLnTx/>
                          <a:uFillTx/>
                          <a:latin typeface="+mn-lt"/>
                          <a:ea typeface="+mn-ea"/>
                          <a:cs typeface="+mn-cs"/>
                        </a:rPr>
                        <a:t> 
 Kevin Quinn had planned to take his wife and newborn daughter home from a Massachusetts hospital the same day he was killed.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2431731130"/>
                  </a:ext>
                </a:extLst>
              </a:tr>
            </a:tbl>
          </a:graphicData>
        </a:graphic>
      </p:graphicFrame>
      <p:sp>
        <p:nvSpPr>
          <p:cNvPr id="4" name="Text Placeholder 3">
            <a:extLst>
              <a:ext uri="{FF2B5EF4-FFF2-40B4-BE49-F238E27FC236}">
                <a16:creationId xmlns:a16="http://schemas.microsoft.com/office/drawing/2014/main" id="{27B0BD3B-D75B-4BB9-9C17-1E419517487F}"/>
              </a:ext>
            </a:extLst>
          </p:cNvPr>
          <p:cNvSpPr>
            <a:spLocks noGrp="1"/>
          </p:cNvSpPr>
          <p:nvPr>
            <p:ph type="body" sz="quarter" idx="14"/>
          </p:nvPr>
        </p:nvSpPr>
        <p:spPr/>
        <p:txBody>
          <a:bodyPr/>
          <a:lstStyle/>
          <a:p>
            <a:r>
              <a:rPr lang="en-US"/>
              <a:t>05/01/2018 - 07/31/2018</a:t>
            </a:r>
          </a:p>
        </p:txBody>
      </p:sp>
    </p:spTree>
    <p:extLst>
      <p:ext uri="{BB962C8B-B14F-4D97-AF65-F5344CB8AC3E}">
        <p14:creationId xmlns:p14="http://schemas.microsoft.com/office/powerpoint/2010/main" val="268331520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B63BED-C6D6-4BD3-996C-9F2CFCB8177D}"/>
              </a:ext>
            </a:extLst>
          </p:cNvPr>
          <p:cNvSpPr>
            <a:spLocks noGrp="1"/>
          </p:cNvSpPr>
          <p:nvPr>
            <p:ph type="title"/>
          </p:nvPr>
        </p:nvSpPr>
        <p:spPr/>
        <p:txBody>
          <a:bodyPr/>
          <a:lstStyle/>
          <a:p>
            <a:r>
              <a:rPr lang="en-US"/>
              <a:t>Facebook Own Posts Table  | Yahoo - 7 of 10</a:t>
            </a:r>
          </a:p>
        </p:txBody>
      </p:sp>
      <p:graphicFrame>
        <p:nvGraphicFramePr>
          <p:cNvPr id="5" name="Table Placeholder 4">
            <a:extLst>
              <a:ext uri="{FF2B5EF4-FFF2-40B4-BE49-F238E27FC236}">
                <a16:creationId xmlns:a16="http://schemas.microsoft.com/office/drawing/2014/main" id="{E5A62DD3-D474-4C22-B7BB-2F7CD4225814}"/>
              </a:ext>
            </a:extLst>
          </p:cNvPr>
          <p:cNvGraphicFramePr>
            <a:graphicFrameLocks noGrp="1"/>
          </p:cNvGraphicFramePr>
          <p:nvPr>
            <p:ph type="tbl" sz="quarter" idx="13"/>
            <p:extLst>
              <p:ext uri="{D42A27DB-BD31-4B8C-83A1-F6EECF244321}">
                <p14:modId xmlns:p14="http://schemas.microsoft.com/office/powerpoint/2010/main" val="7327686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154524571"/>
                    </a:ext>
                  </a:extLst>
                </a:gridCol>
                <a:gridCol w="370332">
                  <a:extLst>
                    <a:ext uri="{9D8B030D-6E8A-4147-A177-3AD203B41FA5}">
                      <a16:colId xmlns:a16="http://schemas.microsoft.com/office/drawing/2014/main" val="522103210"/>
                    </a:ext>
                  </a:extLst>
                </a:gridCol>
                <a:gridCol w="370332">
                  <a:extLst>
                    <a:ext uri="{9D8B030D-6E8A-4147-A177-3AD203B41FA5}">
                      <a16:colId xmlns:a16="http://schemas.microsoft.com/office/drawing/2014/main" val="2960987351"/>
                    </a:ext>
                  </a:extLst>
                </a:gridCol>
                <a:gridCol w="370332">
                  <a:extLst>
                    <a:ext uri="{9D8B030D-6E8A-4147-A177-3AD203B41FA5}">
                      <a16:colId xmlns:a16="http://schemas.microsoft.com/office/drawing/2014/main" val="464998002"/>
                    </a:ext>
                  </a:extLst>
                </a:gridCol>
                <a:gridCol w="329184">
                  <a:extLst>
                    <a:ext uri="{9D8B030D-6E8A-4147-A177-3AD203B41FA5}">
                      <a16:colId xmlns:a16="http://schemas.microsoft.com/office/drawing/2014/main" val="1878675706"/>
                    </a:ext>
                  </a:extLst>
                </a:gridCol>
                <a:gridCol w="329184">
                  <a:extLst>
                    <a:ext uri="{9D8B030D-6E8A-4147-A177-3AD203B41FA5}">
                      <a16:colId xmlns:a16="http://schemas.microsoft.com/office/drawing/2014/main" val="1431266419"/>
                    </a:ext>
                  </a:extLst>
                </a:gridCol>
                <a:gridCol w="329184">
                  <a:extLst>
                    <a:ext uri="{9D8B030D-6E8A-4147-A177-3AD203B41FA5}">
                      <a16:colId xmlns:a16="http://schemas.microsoft.com/office/drawing/2014/main" val="1731105102"/>
                    </a:ext>
                  </a:extLst>
                </a:gridCol>
                <a:gridCol w="329184">
                  <a:extLst>
                    <a:ext uri="{9D8B030D-6E8A-4147-A177-3AD203B41FA5}">
                      <a16:colId xmlns:a16="http://schemas.microsoft.com/office/drawing/2014/main" val="2124825954"/>
                    </a:ext>
                  </a:extLst>
                </a:gridCol>
                <a:gridCol w="329184">
                  <a:extLst>
                    <a:ext uri="{9D8B030D-6E8A-4147-A177-3AD203B41FA5}">
                      <a16:colId xmlns:a16="http://schemas.microsoft.com/office/drawing/2014/main" val="3027571099"/>
                    </a:ext>
                  </a:extLst>
                </a:gridCol>
                <a:gridCol w="329184">
                  <a:extLst>
                    <a:ext uri="{9D8B030D-6E8A-4147-A177-3AD203B41FA5}">
                      <a16:colId xmlns:a16="http://schemas.microsoft.com/office/drawing/2014/main" val="2086499403"/>
                    </a:ext>
                  </a:extLst>
                </a:gridCol>
                <a:gridCol w="329184">
                  <a:extLst>
                    <a:ext uri="{9D8B030D-6E8A-4147-A177-3AD203B41FA5}">
                      <a16:colId xmlns:a16="http://schemas.microsoft.com/office/drawing/2014/main" val="818213466"/>
                    </a:ext>
                  </a:extLst>
                </a:gridCol>
                <a:gridCol w="329184">
                  <a:extLst>
                    <a:ext uri="{9D8B030D-6E8A-4147-A177-3AD203B41FA5}">
                      <a16:colId xmlns:a16="http://schemas.microsoft.com/office/drawing/2014/main" val="577721101"/>
                    </a:ext>
                  </a:extLst>
                </a:gridCol>
                <a:gridCol w="329184">
                  <a:extLst>
                    <a:ext uri="{9D8B030D-6E8A-4147-A177-3AD203B41FA5}">
                      <a16:colId xmlns:a16="http://schemas.microsoft.com/office/drawing/2014/main" val="483710718"/>
                    </a:ext>
                  </a:extLst>
                </a:gridCol>
                <a:gridCol w="370332">
                  <a:extLst>
                    <a:ext uri="{9D8B030D-6E8A-4147-A177-3AD203B41FA5}">
                      <a16:colId xmlns:a16="http://schemas.microsoft.com/office/drawing/2014/main" val="1735812853"/>
                    </a:ext>
                  </a:extLst>
                </a:gridCol>
                <a:gridCol w="370332">
                  <a:extLst>
                    <a:ext uri="{9D8B030D-6E8A-4147-A177-3AD203B41FA5}">
                      <a16:colId xmlns:a16="http://schemas.microsoft.com/office/drawing/2014/main" val="581751457"/>
                    </a:ext>
                  </a:extLst>
                </a:gridCol>
                <a:gridCol w="329184">
                  <a:extLst>
                    <a:ext uri="{9D8B030D-6E8A-4147-A177-3AD203B41FA5}">
                      <a16:colId xmlns:a16="http://schemas.microsoft.com/office/drawing/2014/main" val="2178393967"/>
                    </a:ext>
                  </a:extLst>
                </a:gridCol>
                <a:gridCol w="329184">
                  <a:extLst>
                    <a:ext uri="{9D8B030D-6E8A-4147-A177-3AD203B41FA5}">
                      <a16:colId xmlns:a16="http://schemas.microsoft.com/office/drawing/2014/main" val="60282526"/>
                    </a:ext>
                  </a:extLst>
                </a:gridCol>
                <a:gridCol w="370332">
                  <a:extLst>
                    <a:ext uri="{9D8B030D-6E8A-4147-A177-3AD203B41FA5}">
                      <a16:colId xmlns:a16="http://schemas.microsoft.com/office/drawing/2014/main" val="15051731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8865512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CNN - 2018-07-31 23:00:29 </a:t>
                      </a:r>
                      <a:r>
                        <a:rPr kumimoji="0" lang="en-US" sz="1000" b="0" i="0" u="none" strike="noStrike" kern="1200" cap="none" spc="0" normalizeH="0" baseline="0" noProof="0">
                          <a:ln>
                            <a:noFill/>
                          </a:ln>
                          <a:solidFill>
                            <a:prstClr val="black"/>
                          </a:solidFill>
                          <a:effectLst/>
                          <a:uLnTx/>
                          <a:uFillTx/>
                          <a:latin typeface="+mn-lt"/>
                          <a:ea typeface="+mn-ea"/>
                          <a:cs typeface="+mn-cs"/>
                        </a:rPr>
                        <a:t> 
 Asked to describe the so-called family residential centers where kids and parents are held, the head of enforcement and removal for ICE said the facilities are "more like a summer camp" than a jail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2581833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Yahoo News - 2018-07-31 22:50:04 </a:t>
                      </a:r>
                      <a:r>
                        <a:rPr kumimoji="0" lang="en-US" sz="1000" b="0" i="0" u="none" strike="noStrike" kern="1200" cap="none" spc="0" normalizeH="0" baseline="0" noProof="0">
                          <a:ln>
                            <a:noFill/>
                          </a:ln>
                          <a:solidFill>
                            <a:prstClr val="black"/>
                          </a:solidFill>
                          <a:effectLst/>
                          <a:uLnTx/>
                          <a:uFillTx/>
                          <a:latin typeface="+mn-lt"/>
                          <a:ea typeface="+mn-ea"/>
                          <a:cs typeface="+mn-cs"/>
                        </a:rPr>
                        <a:t> 
 She posted the cafe’s video and said on Facebook: “We must not stay silent.”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12071944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The New York Times - 2018-07-31 22:48:36 </a:t>
                      </a:r>
                      <a:r>
                        <a:rPr kumimoji="0" lang="en-US" sz="1000" b="0" i="0" u="none" strike="noStrike" kern="1200" cap="none" spc="0" normalizeH="0" baseline="0" noProof="0">
                          <a:ln>
                            <a:noFill/>
                          </a:ln>
                          <a:solidFill>
                            <a:prstClr val="black"/>
                          </a:solidFill>
                          <a:effectLst/>
                          <a:uLnTx/>
                          <a:uFillTx/>
                          <a:latin typeface="+mn-lt"/>
                          <a:ea typeface="+mn-ea"/>
                          <a:cs typeface="+mn-cs"/>
                        </a:rPr>
                        <a:t> 
 Breaking News: A plan to post blueprints online for how to make 3-D guns was temporarily blocked by a judge in Seattle just hours before an Aug. 1 deadline.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707814985"/>
                  </a:ext>
                </a:extLst>
              </a:tr>
            </a:tbl>
          </a:graphicData>
        </a:graphic>
      </p:graphicFrame>
      <p:sp>
        <p:nvSpPr>
          <p:cNvPr id="4" name="Text Placeholder 3">
            <a:extLst>
              <a:ext uri="{FF2B5EF4-FFF2-40B4-BE49-F238E27FC236}">
                <a16:creationId xmlns:a16="http://schemas.microsoft.com/office/drawing/2014/main" id="{0253F86C-AEC1-42FB-BCF5-7DEC68B575D7}"/>
              </a:ext>
            </a:extLst>
          </p:cNvPr>
          <p:cNvSpPr>
            <a:spLocks noGrp="1"/>
          </p:cNvSpPr>
          <p:nvPr>
            <p:ph type="body" sz="quarter" idx="14"/>
          </p:nvPr>
        </p:nvSpPr>
        <p:spPr/>
        <p:txBody>
          <a:bodyPr/>
          <a:lstStyle/>
          <a:p>
            <a:r>
              <a:rPr lang="en-US"/>
              <a:t>05/01/2018 - 07/31/2018</a:t>
            </a:r>
          </a:p>
        </p:txBody>
      </p:sp>
    </p:spTree>
    <p:extLst>
      <p:ext uri="{BB962C8B-B14F-4D97-AF65-F5344CB8AC3E}">
        <p14:creationId xmlns:p14="http://schemas.microsoft.com/office/powerpoint/2010/main" val="59525211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E4CA5C-AA9A-47D1-A99E-85BF744F16BB}"/>
              </a:ext>
            </a:extLst>
          </p:cNvPr>
          <p:cNvSpPr>
            <a:spLocks noGrp="1"/>
          </p:cNvSpPr>
          <p:nvPr>
            <p:ph type="title"/>
          </p:nvPr>
        </p:nvSpPr>
        <p:spPr/>
        <p:txBody>
          <a:bodyPr/>
          <a:lstStyle/>
          <a:p>
            <a:r>
              <a:rPr lang="en-US"/>
              <a:t>Facebook Own Posts Table  | Yahoo - 8 of 10</a:t>
            </a:r>
          </a:p>
        </p:txBody>
      </p:sp>
      <p:graphicFrame>
        <p:nvGraphicFramePr>
          <p:cNvPr id="5" name="Table Placeholder 4">
            <a:extLst>
              <a:ext uri="{FF2B5EF4-FFF2-40B4-BE49-F238E27FC236}">
                <a16:creationId xmlns:a16="http://schemas.microsoft.com/office/drawing/2014/main" id="{C93D452A-5C6D-4B6A-ADF9-6945AC8A9DB2}"/>
              </a:ext>
            </a:extLst>
          </p:cNvPr>
          <p:cNvGraphicFramePr>
            <a:graphicFrameLocks noGrp="1"/>
          </p:cNvGraphicFramePr>
          <p:nvPr>
            <p:ph type="tbl" sz="quarter" idx="13"/>
            <p:extLst>
              <p:ext uri="{D42A27DB-BD31-4B8C-83A1-F6EECF244321}">
                <p14:modId xmlns:p14="http://schemas.microsoft.com/office/powerpoint/2010/main" val="7741617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21284607"/>
                    </a:ext>
                  </a:extLst>
                </a:gridCol>
                <a:gridCol w="370332">
                  <a:extLst>
                    <a:ext uri="{9D8B030D-6E8A-4147-A177-3AD203B41FA5}">
                      <a16:colId xmlns:a16="http://schemas.microsoft.com/office/drawing/2014/main" val="1350194857"/>
                    </a:ext>
                  </a:extLst>
                </a:gridCol>
                <a:gridCol w="370332">
                  <a:extLst>
                    <a:ext uri="{9D8B030D-6E8A-4147-A177-3AD203B41FA5}">
                      <a16:colId xmlns:a16="http://schemas.microsoft.com/office/drawing/2014/main" val="313904071"/>
                    </a:ext>
                  </a:extLst>
                </a:gridCol>
                <a:gridCol w="370332">
                  <a:extLst>
                    <a:ext uri="{9D8B030D-6E8A-4147-A177-3AD203B41FA5}">
                      <a16:colId xmlns:a16="http://schemas.microsoft.com/office/drawing/2014/main" val="958117144"/>
                    </a:ext>
                  </a:extLst>
                </a:gridCol>
                <a:gridCol w="329184">
                  <a:extLst>
                    <a:ext uri="{9D8B030D-6E8A-4147-A177-3AD203B41FA5}">
                      <a16:colId xmlns:a16="http://schemas.microsoft.com/office/drawing/2014/main" val="1564625849"/>
                    </a:ext>
                  </a:extLst>
                </a:gridCol>
                <a:gridCol w="329184">
                  <a:extLst>
                    <a:ext uri="{9D8B030D-6E8A-4147-A177-3AD203B41FA5}">
                      <a16:colId xmlns:a16="http://schemas.microsoft.com/office/drawing/2014/main" val="3986006510"/>
                    </a:ext>
                  </a:extLst>
                </a:gridCol>
                <a:gridCol w="329184">
                  <a:extLst>
                    <a:ext uri="{9D8B030D-6E8A-4147-A177-3AD203B41FA5}">
                      <a16:colId xmlns:a16="http://schemas.microsoft.com/office/drawing/2014/main" val="547818551"/>
                    </a:ext>
                  </a:extLst>
                </a:gridCol>
                <a:gridCol w="329184">
                  <a:extLst>
                    <a:ext uri="{9D8B030D-6E8A-4147-A177-3AD203B41FA5}">
                      <a16:colId xmlns:a16="http://schemas.microsoft.com/office/drawing/2014/main" val="848459097"/>
                    </a:ext>
                  </a:extLst>
                </a:gridCol>
                <a:gridCol w="329184">
                  <a:extLst>
                    <a:ext uri="{9D8B030D-6E8A-4147-A177-3AD203B41FA5}">
                      <a16:colId xmlns:a16="http://schemas.microsoft.com/office/drawing/2014/main" val="1142085637"/>
                    </a:ext>
                  </a:extLst>
                </a:gridCol>
                <a:gridCol w="329184">
                  <a:extLst>
                    <a:ext uri="{9D8B030D-6E8A-4147-A177-3AD203B41FA5}">
                      <a16:colId xmlns:a16="http://schemas.microsoft.com/office/drawing/2014/main" val="1149016240"/>
                    </a:ext>
                  </a:extLst>
                </a:gridCol>
                <a:gridCol w="329184">
                  <a:extLst>
                    <a:ext uri="{9D8B030D-6E8A-4147-A177-3AD203B41FA5}">
                      <a16:colId xmlns:a16="http://schemas.microsoft.com/office/drawing/2014/main" val="2446781015"/>
                    </a:ext>
                  </a:extLst>
                </a:gridCol>
                <a:gridCol w="329184">
                  <a:extLst>
                    <a:ext uri="{9D8B030D-6E8A-4147-A177-3AD203B41FA5}">
                      <a16:colId xmlns:a16="http://schemas.microsoft.com/office/drawing/2014/main" val="3303372826"/>
                    </a:ext>
                  </a:extLst>
                </a:gridCol>
                <a:gridCol w="329184">
                  <a:extLst>
                    <a:ext uri="{9D8B030D-6E8A-4147-A177-3AD203B41FA5}">
                      <a16:colId xmlns:a16="http://schemas.microsoft.com/office/drawing/2014/main" val="1247606594"/>
                    </a:ext>
                  </a:extLst>
                </a:gridCol>
                <a:gridCol w="370332">
                  <a:extLst>
                    <a:ext uri="{9D8B030D-6E8A-4147-A177-3AD203B41FA5}">
                      <a16:colId xmlns:a16="http://schemas.microsoft.com/office/drawing/2014/main" val="681579708"/>
                    </a:ext>
                  </a:extLst>
                </a:gridCol>
                <a:gridCol w="370332">
                  <a:extLst>
                    <a:ext uri="{9D8B030D-6E8A-4147-A177-3AD203B41FA5}">
                      <a16:colId xmlns:a16="http://schemas.microsoft.com/office/drawing/2014/main" val="1426318400"/>
                    </a:ext>
                  </a:extLst>
                </a:gridCol>
                <a:gridCol w="329184">
                  <a:extLst>
                    <a:ext uri="{9D8B030D-6E8A-4147-A177-3AD203B41FA5}">
                      <a16:colId xmlns:a16="http://schemas.microsoft.com/office/drawing/2014/main" val="3095279860"/>
                    </a:ext>
                  </a:extLst>
                </a:gridCol>
                <a:gridCol w="329184">
                  <a:extLst>
                    <a:ext uri="{9D8B030D-6E8A-4147-A177-3AD203B41FA5}">
                      <a16:colId xmlns:a16="http://schemas.microsoft.com/office/drawing/2014/main" val="3365147690"/>
                    </a:ext>
                  </a:extLst>
                </a:gridCol>
                <a:gridCol w="370332">
                  <a:extLst>
                    <a:ext uri="{9D8B030D-6E8A-4147-A177-3AD203B41FA5}">
                      <a16:colId xmlns:a16="http://schemas.microsoft.com/office/drawing/2014/main" val="36199084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2941843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Fox News - 2018-07-31 22:47:44 </a:t>
                      </a:r>
                      <a:r>
                        <a:rPr kumimoji="0" lang="en-US" sz="1000" b="0" i="0" u="none" strike="noStrike" kern="1200" cap="none" spc="0" normalizeH="0" baseline="0" noProof="0">
                          <a:ln>
                            <a:noFill/>
                          </a:ln>
                          <a:solidFill>
                            <a:prstClr val="black"/>
                          </a:solidFill>
                          <a:effectLst/>
                          <a:uLnTx/>
                          <a:uFillTx/>
                          <a:latin typeface="+mn-lt"/>
                          <a:ea typeface="+mn-ea"/>
                          <a:cs typeface="+mn-cs"/>
                        </a:rPr>
                        <a:t> 
 JUST IN: A federal judge in Seattle issued a restraining order Tuesday afternoon temporarily stopping the release of blueprints to make untraceable and undetectable 3D-printed plastic guns.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4562186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NPR - 2018-07-31 22:45:00 </a:t>
                      </a:r>
                      <a:r>
                        <a:rPr kumimoji="0" lang="en-US" sz="1000" b="0" i="0" u="none" strike="noStrike" kern="1200" cap="none" spc="0" normalizeH="0" baseline="0" noProof="0">
                          <a:ln>
                            <a:noFill/>
                          </a:ln>
                          <a:solidFill>
                            <a:prstClr val="black"/>
                          </a:solidFill>
                          <a:effectLst/>
                          <a:uLnTx/>
                          <a:uFillTx/>
                          <a:latin typeface="+mn-lt"/>
                          <a:ea typeface="+mn-ea"/>
                          <a:cs typeface="+mn-cs"/>
                        </a:rPr>
                        <a:t> 
 The cod population in the Gulf of Alaska is at its lowest level on record. Scientists say the culprit is a warm-water mass known as "the blob."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9921453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Yahoo News - 2018-07-31 22:40:06 </a:t>
                      </a:r>
                      <a:r>
                        <a:rPr kumimoji="0" lang="en-US" sz="1000" b="0" i="0" u="none" strike="noStrike" kern="1200" cap="none" spc="0" normalizeH="0" baseline="0" noProof="0">
                          <a:ln>
                            <a:noFill/>
                          </a:ln>
                          <a:solidFill>
                            <a:prstClr val="black"/>
                          </a:solidFill>
                          <a:effectLst/>
                          <a:uLnTx/>
                          <a:uFillTx/>
                          <a:latin typeface="+mn-lt"/>
                          <a:ea typeface="+mn-ea"/>
                          <a:cs typeface="+mn-cs"/>
                        </a:rPr>
                        <a:t> 
 With Mueller drawing closer to issuing a report on his findings — perhaps ahead of November midterm elections — Trump’s efforts to discredit him are only likely to intensify.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1828108900"/>
                  </a:ext>
                </a:extLst>
              </a:tr>
            </a:tbl>
          </a:graphicData>
        </a:graphic>
      </p:graphicFrame>
      <p:sp>
        <p:nvSpPr>
          <p:cNvPr id="4" name="Text Placeholder 3">
            <a:extLst>
              <a:ext uri="{FF2B5EF4-FFF2-40B4-BE49-F238E27FC236}">
                <a16:creationId xmlns:a16="http://schemas.microsoft.com/office/drawing/2014/main" id="{D2F77109-5217-4CD1-A98C-7C24BB959748}"/>
              </a:ext>
            </a:extLst>
          </p:cNvPr>
          <p:cNvSpPr>
            <a:spLocks noGrp="1"/>
          </p:cNvSpPr>
          <p:nvPr>
            <p:ph type="body" sz="quarter" idx="14"/>
          </p:nvPr>
        </p:nvSpPr>
        <p:spPr/>
        <p:txBody>
          <a:bodyPr/>
          <a:lstStyle/>
          <a:p>
            <a:r>
              <a:rPr lang="en-US"/>
              <a:t>05/01/2018 - 07/31/2018</a:t>
            </a:r>
          </a:p>
        </p:txBody>
      </p:sp>
    </p:spTree>
    <p:extLst>
      <p:ext uri="{BB962C8B-B14F-4D97-AF65-F5344CB8AC3E}">
        <p14:creationId xmlns:p14="http://schemas.microsoft.com/office/powerpoint/2010/main" val="415611086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C63571-C042-43D7-8CB9-10D6A0B1C373}"/>
              </a:ext>
            </a:extLst>
          </p:cNvPr>
          <p:cNvSpPr>
            <a:spLocks noGrp="1"/>
          </p:cNvSpPr>
          <p:nvPr>
            <p:ph type="title"/>
          </p:nvPr>
        </p:nvSpPr>
        <p:spPr/>
        <p:txBody>
          <a:bodyPr/>
          <a:lstStyle/>
          <a:p>
            <a:r>
              <a:rPr lang="en-US"/>
              <a:t>Facebook Own Posts Table  | Yahoo - 9 of 10</a:t>
            </a:r>
          </a:p>
        </p:txBody>
      </p:sp>
      <p:graphicFrame>
        <p:nvGraphicFramePr>
          <p:cNvPr id="5" name="Table Placeholder 4">
            <a:extLst>
              <a:ext uri="{FF2B5EF4-FFF2-40B4-BE49-F238E27FC236}">
                <a16:creationId xmlns:a16="http://schemas.microsoft.com/office/drawing/2014/main" id="{5E753A86-CDCF-4E4F-942B-52543C88EFA3}"/>
              </a:ext>
            </a:extLst>
          </p:cNvPr>
          <p:cNvGraphicFramePr>
            <a:graphicFrameLocks noGrp="1"/>
          </p:cNvGraphicFramePr>
          <p:nvPr>
            <p:ph type="tbl" sz="quarter" idx="13"/>
            <p:extLst>
              <p:ext uri="{D42A27DB-BD31-4B8C-83A1-F6EECF244321}">
                <p14:modId xmlns:p14="http://schemas.microsoft.com/office/powerpoint/2010/main" val="19610786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434514298"/>
                    </a:ext>
                  </a:extLst>
                </a:gridCol>
                <a:gridCol w="370332">
                  <a:extLst>
                    <a:ext uri="{9D8B030D-6E8A-4147-A177-3AD203B41FA5}">
                      <a16:colId xmlns:a16="http://schemas.microsoft.com/office/drawing/2014/main" val="1028480197"/>
                    </a:ext>
                  </a:extLst>
                </a:gridCol>
                <a:gridCol w="370332">
                  <a:extLst>
                    <a:ext uri="{9D8B030D-6E8A-4147-A177-3AD203B41FA5}">
                      <a16:colId xmlns:a16="http://schemas.microsoft.com/office/drawing/2014/main" val="750494394"/>
                    </a:ext>
                  </a:extLst>
                </a:gridCol>
                <a:gridCol w="370332">
                  <a:extLst>
                    <a:ext uri="{9D8B030D-6E8A-4147-A177-3AD203B41FA5}">
                      <a16:colId xmlns:a16="http://schemas.microsoft.com/office/drawing/2014/main" val="2512777652"/>
                    </a:ext>
                  </a:extLst>
                </a:gridCol>
                <a:gridCol w="329184">
                  <a:extLst>
                    <a:ext uri="{9D8B030D-6E8A-4147-A177-3AD203B41FA5}">
                      <a16:colId xmlns:a16="http://schemas.microsoft.com/office/drawing/2014/main" val="4065228417"/>
                    </a:ext>
                  </a:extLst>
                </a:gridCol>
                <a:gridCol w="329184">
                  <a:extLst>
                    <a:ext uri="{9D8B030D-6E8A-4147-A177-3AD203B41FA5}">
                      <a16:colId xmlns:a16="http://schemas.microsoft.com/office/drawing/2014/main" val="747175272"/>
                    </a:ext>
                  </a:extLst>
                </a:gridCol>
                <a:gridCol w="329184">
                  <a:extLst>
                    <a:ext uri="{9D8B030D-6E8A-4147-A177-3AD203B41FA5}">
                      <a16:colId xmlns:a16="http://schemas.microsoft.com/office/drawing/2014/main" val="3943854340"/>
                    </a:ext>
                  </a:extLst>
                </a:gridCol>
                <a:gridCol w="329184">
                  <a:extLst>
                    <a:ext uri="{9D8B030D-6E8A-4147-A177-3AD203B41FA5}">
                      <a16:colId xmlns:a16="http://schemas.microsoft.com/office/drawing/2014/main" val="2895983946"/>
                    </a:ext>
                  </a:extLst>
                </a:gridCol>
                <a:gridCol w="329184">
                  <a:extLst>
                    <a:ext uri="{9D8B030D-6E8A-4147-A177-3AD203B41FA5}">
                      <a16:colId xmlns:a16="http://schemas.microsoft.com/office/drawing/2014/main" val="4024510810"/>
                    </a:ext>
                  </a:extLst>
                </a:gridCol>
                <a:gridCol w="329184">
                  <a:extLst>
                    <a:ext uri="{9D8B030D-6E8A-4147-A177-3AD203B41FA5}">
                      <a16:colId xmlns:a16="http://schemas.microsoft.com/office/drawing/2014/main" val="1749580699"/>
                    </a:ext>
                  </a:extLst>
                </a:gridCol>
                <a:gridCol w="329184">
                  <a:extLst>
                    <a:ext uri="{9D8B030D-6E8A-4147-A177-3AD203B41FA5}">
                      <a16:colId xmlns:a16="http://schemas.microsoft.com/office/drawing/2014/main" val="360516605"/>
                    </a:ext>
                  </a:extLst>
                </a:gridCol>
                <a:gridCol w="329184">
                  <a:extLst>
                    <a:ext uri="{9D8B030D-6E8A-4147-A177-3AD203B41FA5}">
                      <a16:colId xmlns:a16="http://schemas.microsoft.com/office/drawing/2014/main" val="2374827429"/>
                    </a:ext>
                  </a:extLst>
                </a:gridCol>
                <a:gridCol w="329184">
                  <a:extLst>
                    <a:ext uri="{9D8B030D-6E8A-4147-A177-3AD203B41FA5}">
                      <a16:colId xmlns:a16="http://schemas.microsoft.com/office/drawing/2014/main" val="2881839933"/>
                    </a:ext>
                  </a:extLst>
                </a:gridCol>
                <a:gridCol w="370332">
                  <a:extLst>
                    <a:ext uri="{9D8B030D-6E8A-4147-A177-3AD203B41FA5}">
                      <a16:colId xmlns:a16="http://schemas.microsoft.com/office/drawing/2014/main" val="847106033"/>
                    </a:ext>
                  </a:extLst>
                </a:gridCol>
                <a:gridCol w="370332">
                  <a:extLst>
                    <a:ext uri="{9D8B030D-6E8A-4147-A177-3AD203B41FA5}">
                      <a16:colId xmlns:a16="http://schemas.microsoft.com/office/drawing/2014/main" val="4136309768"/>
                    </a:ext>
                  </a:extLst>
                </a:gridCol>
                <a:gridCol w="329184">
                  <a:extLst>
                    <a:ext uri="{9D8B030D-6E8A-4147-A177-3AD203B41FA5}">
                      <a16:colId xmlns:a16="http://schemas.microsoft.com/office/drawing/2014/main" val="1983489216"/>
                    </a:ext>
                  </a:extLst>
                </a:gridCol>
                <a:gridCol w="329184">
                  <a:extLst>
                    <a:ext uri="{9D8B030D-6E8A-4147-A177-3AD203B41FA5}">
                      <a16:colId xmlns:a16="http://schemas.microsoft.com/office/drawing/2014/main" val="3495381356"/>
                    </a:ext>
                  </a:extLst>
                </a:gridCol>
                <a:gridCol w="370332">
                  <a:extLst>
                    <a:ext uri="{9D8B030D-6E8A-4147-A177-3AD203B41FA5}">
                      <a16:colId xmlns:a16="http://schemas.microsoft.com/office/drawing/2014/main" val="20846856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328050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Yahoo News - 2018-07-31 22:40:00 </a:t>
                      </a:r>
                      <a:r>
                        <a:rPr kumimoji="0" lang="en-US" sz="1000" b="0" i="0" u="none" strike="noStrike" kern="1200" cap="none" spc="0" normalizeH="0" baseline="0" noProof="0">
                          <a:ln>
                            <a:noFill/>
                          </a:ln>
                          <a:solidFill>
                            <a:prstClr val="black"/>
                          </a:solidFill>
                          <a:effectLst/>
                          <a:uLnTx/>
                          <a:uFillTx/>
                          <a:latin typeface="+mn-lt"/>
                          <a:ea typeface="+mn-ea"/>
                          <a:cs typeface="+mn-cs"/>
                        </a:rPr>
                        <a:t> 
 “I think he should be rehired.” Guardians of the Galaxy cast supports director James Gunn, Yahoo commenters react to the controversy: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30026589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Fox News - 2018-07-31 22:36:19 </a:t>
                      </a:r>
                      <a:r>
                        <a:rPr kumimoji="0" lang="en-US" sz="1000" b="0" i="0" u="none" strike="noStrike" kern="1200" cap="none" spc="0" normalizeH="0" baseline="0" noProof="0">
                          <a:ln>
                            <a:noFill/>
                          </a:ln>
                          <a:solidFill>
                            <a:prstClr val="black"/>
                          </a:solidFill>
                          <a:effectLst/>
                          <a:uLnTx/>
                          <a:uFillTx/>
                          <a:latin typeface="+mn-lt"/>
                          <a:ea typeface="+mn-ea"/>
                          <a:cs typeface="+mn-cs"/>
                        </a:rPr>
                        <a:t> 
 JUST IN: No one was killed Tuesday after an Aeromexico plane crashed in the northern state of Durango, Gov. Jose R. Aispuro announced on Twitter.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232122914"/>
                  </a:ext>
                </a:extLst>
              </a:tr>
            </a:tbl>
          </a:graphicData>
        </a:graphic>
      </p:graphicFrame>
      <p:sp>
        <p:nvSpPr>
          <p:cNvPr id="4" name="Text Placeholder 3">
            <a:extLst>
              <a:ext uri="{FF2B5EF4-FFF2-40B4-BE49-F238E27FC236}">
                <a16:creationId xmlns:a16="http://schemas.microsoft.com/office/drawing/2014/main" id="{B8897263-023C-498E-8775-1DDD05C17A87}"/>
              </a:ext>
            </a:extLst>
          </p:cNvPr>
          <p:cNvSpPr>
            <a:spLocks noGrp="1"/>
          </p:cNvSpPr>
          <p:nvPr>
            <p:ph type="body" sz="quarter" idx="14"/>
          </p:nvPr>
        </p:nvSpPr>
        <p:spPr/>
        <p:txBody>
          <a:bodyPr/>
          <a:lstStyle/>
          <a:p>
            <a:r>
              <a:rPr lang="en-US"/>
              <a:t>05/01/2018 - 07/31/2018</a:t>
            </a:r>
          </a:p>
        </p:txBody>
      </p:sp>
    </p:spTree>
    <p:extLst>
      <p:ext uri="{BB962C8B-B14F-4D97-AF65-F5344CB8AC3E}">
        <p14:creationId xmlns:p14="http://schemas.microsoft.com/office/powerpoint/2010/main" val="143302491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ECE1DA-42F0-4447-B59C-BF2D5E4D2DB3}"/>
              </a:ext>
            </a:extLst>
          </p:cNvPr>
          <p:cNvSpPr>
            <a:spLocks noGrp="1"/>
          </p:cNvSpPr>
          <p:nvPr>
            <p:ph type="title"/>
          </p:nvPr>
        </p:nvSpPr>
        <p:spPr/>
        <p:txBody>
          <a:bodyPr/>
          <a:lstStyle/>
          <a:p>
            <a:r>
              <a:rPr lang="en-US"/>
              <a:t>Facebook Own Posts Table  | Yahoo - 10 of 10</a:t>
            </a:r>
          </a:p>
        </p:txBody>
      </p:sp>
      <p:graphicFrame>
        <p:nvGraphicFramePr>
          <p:cNvPr id="5" name="Table Placeholder 4">
            <a:extLst>
              <a:ext uri="{FF2B5EF4-FFF2-40B4-BE49-F238E27FC236}">
                <a16:creationId xmlns:a16="http://schemas.microsoft.com/office/drawing/2014/main" id="{0107763B-90DE-46CB-BE7F-81EC02AC9CB2}"/>
              </a:ext>
            </a:extLst>
          </p:cNvPr>
          <p:cNvGraphicFramePr>
            <a:graphicFrameLocks noGrp="1"/>
          </p:cNvGraphicFramePr>
          <p:nvPr>
            <p:ph type="tbl" sz="quarter" idx="13"/>
            <p:extLst>
              <p:ext uri="{D42A27DB-BD31-4B8C-83A1-F6EECF244321}">
                <p14:modId xmlns:p14="http://schemas.microsoft.com/office/powerpoint/2010/main" val="33855197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520950202"/>
                    </a:ext>
                  </a:extLst>
                </a:gridCol>
                <a:gridCol w="370332">
                  <a:extLst>
                    <a:ext uri="{9D8B030D-6E8A-4147-A177-3AD203B41FA5}">
                      <a16:colId xmlns:a16="http://schemas.microsoft.com/office/drawing/2014/main" val="1556922612"/>
                    </a:ext>
                  </a:extLst>
                </a:gridCol>
                <a:gridCol w="370332">
                  <a:extLst>
                    <a:ext uri="{9D8B030D-6E8A-4147-A177-3AD203B41FA5}">
                      <a16:colId xmlns:a16="http://schemas.microsoft.com/office/drawing/2014/main" val="3972313641"/>
                    </a:ext>
                  </a:extLst>
                </a:gridCol>
                <a:gridCol w="370332">
                  <a:extLst>
                    <a:ext uri="{9D8B030D-6E8A-4147-A177-3AD203B41FA5}">
                      <a16:colId xmlns:a16="http://schemas.microsoft.com/office/drawing/2014/main" val="882438332"/>
                    </a:ext>
                  </a:extLst>
                </a:gridCol>
                <a:gridCol w="329184">
                  <a:extLst>
                    <a:ext uri="{9D8B030D-6E8A-4147-A177-3AD203B41FA5}">
                      <a16:colId xmlns:a16="http://schemas.microsoft.com/office/drawing/2014/main" val="3048669792"/>
                    </a:ext>
                  </a:extLst>
                </a:gridCol>
                <a:gridCol w="329184">
                  <a:extLst>
                    <a:ext uri="{9D8B030D-6E8A-4147-A177-3AD203B41FA5}">
                      <a16:colId xmlns:a16="http://schemas.microsoft.com/office/drawing/2014/main" val="3262411859"/>
                    </a:ext>
                  </a:extLst>
                </a:gridCol>
                <a:gridCol w="329184">
                  <a:extLst>
                    <a:ext uri="{9D8B030D-6E8A-4147-A177-3AD203B41FA5}">
                      <a16:colId xmlns:a16="http://schemas.microsoft.com/office/drawing/2014/main" val="4088327734"/>
                    </a:ext>
                  </a:extLst>
                </a:gridCol>
                <a:gridCol w="329184">
                  <a:extLst>
                    <a:ext uri="{9D8B030D-6E8A-4147-A177-3AD203B41FA5}">
                      <a16:colId xmlns:a16="http://schemas.microsoft.com/office/drawing/2014/main" val="3741627736"/>
                    </a:ext>
                  </a:extLst>
                </a:gridCol>
                <a:gridCol w="329184">
                  <a:extLst>
                    <a:ext uri="{9D8B030D-6E8A-4147-A177-3AD203B41FA5}">
                      <a16:colId xmlns:a16="http://schemas.microsoft.com/office/drawing/2014/main" val="3976727600"/>
                    </a:ext>
                  </a:extLst>
                </a:gridCol>
                <a:gridCol w="329184">
                  <a:extLst>
                    <a:ext uri="{9D8B030D-6E8A-4147-A177-3AD203B41FA5}">
                      <a16:colId xmlns:a16="http://schemas.microsoft.com/office/drawing/2014/main" val="1397306956"/>
                    </a:ext>
                  </a:extLst>
                </a:gridCol>
                <a:gridCol w="329184">
                  <a:extLst>
                    <a:ext uri="{9D8B030D-6E8A-4147-A177-3AD203B41FA5}">
                      <a16:colId xmlns:a16="http://schemas.microsoft.com/office/drawing/2014/main" val="1726508981"/>
                    </a:ext>
                  </a:extLst>
                </a:gridCol>
                <a:gridCol w="329184">
                  <a:extLst>
                    <a:ext uri="{9D8B030D-6E8A-4147-A177-3AD203B41FA5}">
                      <a16:colId xmlns:a16="http://schemas.microsoft.com/office/drawing/2014/main" val="2450912572"/>
                    </a:ext>
                  </a:extLst>
                </a:gridCol>
                <a:gridCol w="329184">
                  <a:extLst>
                    <a:ext uri="{9D8B030D-6E8A-4147-A177-3AD203B41FA5}">
                      <a16:colId xmlns:a16="http://schemas.microsoft.com/office/drawing/2014/main" val="2785916344"/>
                    </a:ext>
                  </a:extLst>
                </a:gridCol>
                <a:gridCol w="370332">
                  <a:extLst>
                    <a:ext uri="{9D8B030D-6E8A-4147-A177-3AD203B41FA5}">
                      <a16:colId xmlns:a16="http://schemas.microsoft.com/office/drawing/2014/main" val="1137446591"/>
                    </a:ext>
                  </a:extLst>
                </a:gridCol>
                <a:gridCol w="370332">
                  <a:extLst>
                    <a:ext uri="{9D8B030D-6E8A-4147-A177-3AD203B41FA5}">
                      <a16:colId xmlns:a16="http://schemas.microsoft.com/office/drawing/2014/main" val="2451403174"/>
                    </a:ext>
                  </a:extLst>
                </a:gridCol>
                <a:gridCol w="329184">
                  <a:extLst>
                    <a:ext uri="{9D8B030D-6E8A-4147-A177-3AD203B41FA5}">
                      <a16:colId xmlns:a16="http://schemas.microsoft.com/office/drawing/2014/main" val="1856524520"/>
                    </a:ext>
                  </a:extLst>
                </a:gridCol>
                <a:gridCol w="329184">
                  <a:extLst>
                    <a:ext uri="{9D8B030D-6E8A-4147-A177-3AD203B41FA5}">
                      <a16:colId xmlns:a16="http://schemas.microsoft.com/office/drawing/2014/main" val="1431491934"/>
                    </a:ext>
                  </a:extLst>
                </a:gridCol>
                <a:gridCol w="370332">
                  <a:extLst>
                    <a:ext uri="{9D8B030D-6E8A-4147-A177-3AD203B41FA5}">
                      <a16:colId xmlns:a16="http://schemas.microsoft.com/office/drawing/2014/main" val="1693361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8121406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CNN - 2018-07-31 22:30:00 </a:t>
                      </a:r>
                      <a:r>
                        <a:rPr kumimoji="0" lang="en-US" sz="1000" b="0" i="0" u="none" strike="noStrike" kern="1200" cap="none" spc="0" normalizeH="0" baseline="0" noProof="0">
                          <a:ln>
                            <a:noFill/>
                          </a:ln>
                          <a:solidFill>
                            <a:prstClr val="black"/>
                          </a:solidFill>
                          <a:effectLst/>
                          <a:uLnTx/>
                          <a:uFillTx/>
                          <a:latin typeface="+mn-lt"/>
                          <a:ea typeface="+mn-ea"/>
                          <a:cs typeface="+mn-cs"/>
                        </a:rPr>
                        <a:t> 
 When CNN asked LeBron James if he would ever run for office, at first he said, “I don’t think so.” But when pressed, he said there’s a hypothetical scenario in which he might — if it meant preventing Donald Trump from winning https://cnn.it/2M8Dimm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303038755"/>
                  </a:ext>
                </a:extLst>
              </a:tr>
            </a:tbl>
          </a:graphicData>
        </a:graphic>
      </p:graphicFrame>
      <p:sp>
        <p:nvSpPr>
          <p:cNvPr id="4" name="Text Placeholder 3">
            <a:extLst>
              <a:ext uri="{FF2B5EF4-FFF2-40B4-BE49-F238E27FC236}">
                <a16:creationId xmlns:a16="http://schemas.microsoft.com/office/drawing/2014/main" id="{30F5241E-1B20-41C0-806B-7E784B50431B}"/>
              </a:ext>
            </a:extLst>
          </p:cNvPr>
          <p:cNvSpPr>
            <a:spLocks noGrp="1"/>
          </p:cNvSpPr>
          <p:nvPr>
            <p:ph type="body" sz="quarter" idx="14"/>
          </p:nvPr>
        </p:nvSpPr>
        <p:spPr/>
        <p:txBody>
          <a:bodyPr/>
          <a:lstStyle/>
          <a:p>
            <a:r>
              <a:rPr lang="en-US"/>
              <a:t>05/01/2018 - 07/31/2018</a:t>
            </a:r>
          </a:p>
        </p:txBody>
      </p:sp>
    </p:spTree>
    <p:extLst>
      <p:ext uri="{BB962C8B-B14F-4D97-AF65-F5344CB8AC3E}">
        <p14:creationId xmlns:p14="http://schemas.microsoft.com/office/powerpoint/2010/main" val="336470222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688231-4717-4D5B-A92D-595F9196634E}"/>
              </a:ext>
            </a:extLst>
          </p:cNvPr>
          <p:cNvSpPr>
            <a:spLocks noGrp="1"/>
          </p:cNvSpPr>
          <p:nvPr>
            <p:ph type="title"/>
          </p:nvPr>
        </p:nvSpPr>
        <p:spPr/>
        <p:txBody>
          <a:bodyPr/>
          <a:lstStyle/>
          <a:p>
            <a:r>
              <a:rPr lang="en-US"/>
              <a:t>Facebook Interactions Distribution | Yahoo</a:t>
            </a:r>
          </a:p>
        </p:txBody>
      </p:sp>
      <p:graphicFrame>
        <p:nvGraphicFramePr>
          <p:cNvPr id="6" name="Chart Placeholder 5">
            <a:extLst>
              <a:ext uri="{FF2B5EF4-FFF2-40B4-BE49-F238E27FC236}">
                <a16:creationId xmlns:a16="http://schemas.microsoft.com/office/drawing/2014/main" id="{D5557198-033C-434C-B73C-10DFC062E276}"/>
              </a:ext>
            </a:extLst>
          </p:cNvPr>
          <p:cNvGraphicFramePr>
            <a:graphicFrameLocks noGrp="1"/>
          </p:cNvGraphicFramePr>
          <p:nvPr>
            <p:ph type="chart" sz="quarter" idx="13"/>
            <p:extLst>
              <p:ext uri="{D42A27DB-BD31-4B8C-83A1-F6EECF244321}">
                <p14:modId xmlns:p14="http://schemas.microsoft.com/office/powerpoint/2010/main" val="160315896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904352A-6B15-4299-9BF5-6543B9F77491}"/>
              </a:ext>
            </a:extLst>
          </p:cNvPr>
          <p:cNvSpPr>
            <a:spLocks noGrp="1"/>
          </p:cNvSpPr>
          <p:nvPr>
            <p:ph type="body" sz="quarter" idx="14"/>
          </p:nvPr>
        </p:nvSpPr>
        <p:spPr/>
        <p:txBody>
          <a:bodyPr/>
          <a:lstStyle/>
          <a:p>
            <a:r>
              <a:rPr lang="en-US"/>
              <a:t>05/01/2018 - 07/31/2018</a:t>
            </a:r>
          </a:p>
        </p:txBody>
      </p:sp>
      <p:sp>
        <p:nvSpPr>
          <p:cNvPr id="5" name="Footer Placeholder 4">
            <a:extLst>
              <a:ext uri="{FF2B5EF4-FFF2-40B4-BE49-F238E27FC236}">
                <a16:creationId xmlns:a16="http://schemas.microsoft.com/office/drawing/2014/main" id="{3341F67B-BB9C-4241-B814-FED3DF8C97B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2263286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24CBC6-3CCA-412C-B828-02ED3F4B2C60}"/>
              </a:ext>
            </a:extLst>
          </p:cNvPr>
          <p:cNvSpPr>
            <a:spLocks noGrp="1"/>
          </p:cNvSpPr>
          <p:nvPr>
            <p:ph type="title"/>
          </p:nvPr>
        </p:nvSpPr>
        <p:spPr/>
        <p:txBody>
          <a:bodyPr/>
          <a:lstStyle/>
          <a:p>
            <a:r>
              <a:rPr lang="en-US"/>
              <a:t>Facebook Interaction Rate By Post Type | Yahoo</a:t>
            </a:r>
          </a:p>
        </p:txBody>
      </p:sp>
      <p:graphicFrame>
        <p:nvGraphicFramePr>
          <p:cNvPr id="6" name="Chart Placeholder 5">
            <a:extLst>
              <a:ext uri="{FF2B5EF4-FFF2-40B4-BE49-F238E27FC236}">
                <a16:creationId xmlns:a16="http://schemas.microsoft.com/office/drawing/2014/main" id="{0D4E0FB2-2F35-487F-93AD-5F04F85F18B6}"/>
              </a:ext>
            </a:extLst>
          </p:cNvPr>
          <p:cNvGraphicFramePr>
            <a:graphicFrameLocks noGrp="1"/>
          </p:cNvGraphicFramePr>
          <p:nvPr>
            <p:ph type="chart" sz="quarter" idx="13"/>
            <p:extLst>
              <p:ext uri="{D42A27DB-BD31-4B8C-83A1-F6EECF244321}">
                <p14:modId xmlns:p14="http://schemas.microsoft.com/office/powerpoint/2010/main" val="423912790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1B68ABD-5F0D-4D6E-BCBB-469F5201D608}"/>
              </a:ext>
            </a:extLst>
          </p:cNvPr>
          <p:cNvSpPr>
            <a:spLocks noGrp="1"/>
          </p:cNvSpPr>
          <p:nvPr>
            <p:ph type="body" sz="quarter" idx="14"/>
          </p:nvPr>
        </p:nvSpPr>
        <p:spPr/>
        <p:txBody>
          <a:bodyPr/>
          <a:lstStyle/>
          <a:p>
            <a:r>
              <a:rPr lang="en-US"/>
              <a:t>05/01/2018 - 07/31/2018</a:t>
            </a:r>
          </a:p>
        </p:txBody>
      </p:sp>
      <p:sp>
        <p:nvSpPr>
          <p:cNvPr id="5" name="Footer Placeholder 4">
            <a:extLst>
              <a:ext uri="{FF2B5EF4-FFF2-40B4-BE49-F238E27FC236}">
                <a16:creationId xmlns:a16="http://schemas.microsoft.com/office/drawing/2014/main" id="{E804CE9B-136E-4C20-B629-893A9C1F9FB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5002313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F1B6E8-7448-4B3C-BB29-9A5E5B932A41}"/>
              </a:ext>
            </a:extLst>
          </p:cNvPr>
          <p:cNvSpPr>
            <a:spLocks noGrp="1"/>
          </p:cNvSpPr>
          <p:nvPr>
            <p:ph type="title"/>
          </p:nvPr>
        </p:nvSpPr>
        <p:spPr/>
        <p:txBody>
          <a:bodyPr/>
          <a:lstStyle/>
          <a:p>
            <a:r>
              <a:rPr lang="en-US"/>
              <a:t>Twitter Interactions Distribution | Yahoo</a:t>
            </a:r>
          </a:p>
        </p:txBody>
      </p:sp>
      <p:graphicFrame>
        <p:nvGraphicFramePr>
          <p:cNvPr id="6" name="Chart Placeholder 5">
            <a:extLst>
              <a:ext uri="{FF2B5EF4-FFF2-40B4-BE49-F238E27FC236}">
                <a16:creationId xmlns:a16="http://schemas.microsoft.com/office/drawing/2014/main" id="{425B9630-F915-45DE-90FE-28383357847E}"/>
              </a:ext>
            </a:extLst>
          </p:cNvPr>
          <p:cNvGraphicFramePr>
            <a:graphicFrameLocks noGrp="1"/>
          </p:cNvGraphicFramePr>
          <p:nvPr>
            <p:ph type="chart" sz="quarter" idx="13"/>
            <p:extLst>
              <p:ext uri="{D42A27DB-BD31-4B8C-83A1-F6EECF244321}">
                <p14:modId xmlns:p14="http://schemas.microsoft.com/office/powerpoint/2010/main" val="133380143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734E76B-7652-4939-8E74-62407BF87A94}"/>
              </a:ext>
            </a:extLst>
          </p:cNvPr>
          <p:cNvSpPr>
            <a:spLocks noGrp="1"/>
          </p:cNvSpPr>
          <p:nvPr>
            <p:ph type="body" sz="quarter" idx="14"/>
          </p:nvPr>
        </p:nvSpPr>
        <p:spPr/>
        <p:txBody>
          <a:bodyPr/>
          <a:lstStyle/>
          <a:p>
            <a:r>
              <a:rPr lang="en-US"/>
              <a:t>05/01/2018 - 07/31/2018</a:t>
            </a:r>
          </a:p>
        </p:txBody>
      </p:sp>
      <p:sp>
        <p:nvSpPr>
          <p:cNvPr id="5" name="Footer Placeholder 4">
            <a:extLst>
              <a:ext uri="{FF2B5EF4-FFF2-40B4-BE49-F238E27FC236}">
                <a16:creationId xmlns:a16="http://schemas.microsoft.com/office/drawing/2014/main" id="{67AF2295-64B5-4D01-8BCC-46D73BBB644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2498759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7C7D12-373D-4E1B-8BA4-4E7CA91644E2}"/>
              </a:ext>
            </a:extLst>
          </p:cNvPr>
          <p:cNvSpPr>
            <a:spLocks noGrp="1"/>
          </p:cNvSpPr>
          <p:nvPr>
            <p:ph type="title"/>
          </p:nvPr>
        </p:nvSpPr>
        <p:spPr/>
        <p:txBody>
          <a:bodyPr/>
          <a:lstStyle/>
          <a:p>
            <a:r>
              <a:rPr lang="en-US"/>
              <a:t>Twitter Tweet Type Distribution | Yahoo</a:t>
            </a:r>
          </a:p>
        </p:txBody>
      </p:sp>
      <p:graphicFrame>
        <p:nvGraphicFramePr>
          <p:cNvPr id="6" name="Chart Placeholder 5">
            <a:extLst>
              <a:ext uri="{FF2B5EF4-FFF2-40B4-BE49-F238E27FC236}">
                <a16:creationId xmlns:a16="http://schemas.microsoft.com/office/drawing/2014/main" id="{C0E09FBD-CCE3-4BE9-8A5B-EA3C9077FC7F}"/>
              </a:ext>
            </a:extLst>
          </p:cNvPr>
          <p:cNvGraphicFramePr>
            <a:graphicFrameLocks noGrp="1"/>
          </p:cNvGraphicFramePr>
          <p:nvPr>
            <p:ph type="chart" sz="quarter" idx="13"/>
            <p:extLst>
              <p:ext uri="{D42A27DB-BD31-4B8C-83A1-F6EECF244321}">
                <p14:modId xmlns:p14="http://schemas.microsoft.com/office/powerpoint/2010/main" val="2809928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4735208-520E-4C67-8930-90F393DDC1BB}"/>
              </a:ext>
            </a:extLst>
          </p:cNvPr>
          <p:cNvSpPr>
            <a:spLocks noGrp="1"/>
          </p:cNvSpPr>
          <p:nvPr>
            <p:ph type="body" sz="quarter" idx="14"/>
          </p:nvPr>
        </p:nvSpPr>
        <p:spPr/>
        <p:txBody>
          <a:bodyPr/>
          <a:lstStyle/>
          <a:p>
            <a:r>
              <a:rPr lang="en-US"/>
              <a:t>05/01/2018 - 07/31/2018</a:t>
            </a:r>
          </a:p>
        </p:txBody>
      </p:sp>
      <p:sp>
        <p:nvSpPr>
          <p:cNvPr id="5" name="Footer Placeholder 4">
            <a:extLst>
              <a:ext uri="{FF2B5EF4-FFF2-40B4-BE49-F238E27FC236}">
                <a16:creationId xmlns:a16="http://schemas.microsoft.com/office/drawing/2014/main" id="{51A1CB5E-306A-4A3F-BE4D-F459065F0E0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0550919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F7CEAE-B099-4EE2-BC92-21F0F28CB8B9}"/>
              </a:ext>
            </a:extLst>
          </p:cNvPr>
          <p:cNvSpPr>
            <a:spLocks noGrp="1"/>
          </p:cNvSpPr>
          <p:nvPr>
            <p:ph type="title"/>
          </p:nvPr>
        </p:nvSpPr>
        <p:spPr/>
        <p:txBody>
          <a:bodyPr/>
          <a:lstStyle/>
          <a:p>
            <a:r>
              <a:rPr lang="en-US"/>
              <a:t>Twitter Own and Retweeted Tweets Table | Yahoo - 1 of 5</a:t>
            </a:r>
          </a:p>
        </p:txBody>
      </p:sp>
      <p:graphicFrame>
        <p:nvGraphicFramePr>
          <p:cNvPr id="5" name="Table Placeholder 4">
            <a:extLst>
              <a:ext uri="{FF2B5EF4-FFF2-40B4-BE49-F238E27FC236}">
                <a16:creationId xmlns:a16="http://schemas.microsoft.com/office/drawing/2014/main" id="{7352D920-B096-418E-BE90-25A43DBB952A}"/>
              </a:ext>
            </a:extLst>
          </p:cNvPr>
          <p:cNvGraphicFramePr>
            <a:graphicFrameLocks noGrp="1"/>
          </p:cNvGraphicFramePr>
          <p:nvPr>
            <p:ph type="tbl" sz="quarter" idx="13"/>
            <p:extLst>
              <p:ext uri="{D42A27DB-BD31-4B8C-83A1-F6EECF244321}">
                <p14:modId xmlns:p14="http://schemas.microsoft.com/office/powerpoint/2010/main" val="9616746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672202204"/>
                    </a:ext>
                  </a:extLst>
                </a:gridCol>
                <a:gridCol w="822960">
                  <a:extLst>
                    <a:ext uri="{9D8B030D-6E8A-4147-A177-3AD203B41FA5}">
                      <a16:colId xmlns:a16="http://schemas.microsoft.com/office/drawing/2014/main" val="1978688369"/>
                    </a:ext>
                  </a:extLst>
                </a:gridCol>
                <a:gridCol w="822960">
                  <a:extLst>
                    <a:ext uri="{9D8B030D-6E8A-4147-A177-3AD203B41FA5}">
                      <a16:colId xmlns:a16="http://schemas.microsoft.com/office/drawing/2014/main" val="2424514097"/>
                    </a:ext>
                  </a:extLst>
                </a:gridCol>
                <a:gridCol w="822960">
                  <a:extLst>
                    <a:ext uri="{9D8B030D-6E8A-4147-A177-3AD203B41FA5}">
                      <a16:colId xmlns:a16="http://schemas.microsoft.com/office/drawing/2014/main" val="953986247"/>
                    </a:ext>
                  </a:extLst>
                </a:gridCol>
                <a:gridCol w="822960">
                  <a:extLst>
                    <a:ext uri="{9D8B030D-6E8A-4147-A177-3AD203B41FA5}">
                      <a16:colId xmlns:a16="http://schemas.microsoft.com/office/drawing/2014/main" val="4134816119"/>
                    </a:ext>
                  </a:extLst>
                </a:gridCol>
                <a:gridCol w="822960">
                  <a:extLst>
                    <a:ext uri="{9D8B030D-6E8A-4147-A177-3AD203B41FA5}">
                      <a16:colId xmlns:a16="http://schemas.microsoft.com/office/drawing/2014/main" val="36161270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14082132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@CNN - 2018-07-31 23:57:35 </a:t>
                      </a:r>
                      <a:r>
                        <a:rPr kumimoji="0" lang="en-US" sz="1000" b="0" i="0" u="none" strike="noStrike" kern="1200" cap="none" spc="0" normalizeH="0" baseline="0" noProof="0">
                          <a:ln>
                            <a:noFill/>
                          </a:ln>
                          <a:solidFill>
                            <a:prstClr val="black"/>
                          </a:solidFill>
                          <a:effectLst/>
                          <a:uLnTx/>
                          <a:uFillTx/>
                          <a:latin typeface="+mn-lt"/>
                          <a:ea typeface="+mn-ea"/>
                          <a:cs typeface="+mn-cs"/>
                        </a:rPr>
                        <a:t>
  President Trump says American farmers getting hit by tariffs "can take it," speaking to a crowd at a Florida rally https://t.co/9ApZ0paHMU https://t.co/33FlPd1ALC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0.0014 %</a:t>
                      </a:r>
                    </a:p>
                  </a:txBody>
                  <a:tcPr/>
                </a:tc>
                <a:extLst>
                  <a:ext uri="{0D108BD9-81ED-4DB2-BD59-A6C34878D82A}">
                    <a16:rowId xmlns:a16="http://schemas.microsoft.com/office/drawing/2014/main" val="9937105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@FoxNews - 2018-07-31 23:57:23 </a:t>
                      </a:r>
                      <a:r>
                        <a:rPr kumimoji="0" lang="en-US" sz="1000" b="0" i="0" u="none" strike="noStrike" kern="1200" cap="none" spc="0" normalizeH="0" baseline="0" noProof="0">
                          <a:ln>
                            <a:noFill/>
                          </a:ln>
                          <a:solidFill>
                            <a:prstClr val="black"/>
                          </a:solidFill>
                          <a:effectLst/>
                          <a:uLnTx/>
                          <a:uFillTx/>
                          <a:latin typeface="+mn-lt"/>
                          <a:ea typeface="+mn-ea"/>
                          <a:cs typeface="+mn-cs"/>
                        </a:rPr>
                        <a:t>
  .@POTUS: "You've seen what happens— I've kept my promises." https://t.co/burknDjFPr https://t.co/pmnQxNaA7n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0.0095 %</a:t>
                      </a:r>
                    </a:p>
                  </a:txBody>
                  <a:tcPr/>
                </a:tc>
                <a:extLst>
                  <a:ext uri="{0D108BD9-81ED-4DB2-BD59-A6C34878D82A}">
                    <a16:rowId xmlns:a16="http://schemas.microsoft.com/office/drawing/2014/main" val="22599719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@FoxNews - 2018-07-31 23:56:22 </a:t>
                      </a:r>
                      <a:r>
                        <a:rPr kumimoji="0" lang="en-US" sz="1000" b="0" i="0" u="none" strike="noStrike" kern="1200" cap="none" spc="0" normalizeH="0" baseline="0" noProof="0">
                          <a:ln>
                            <a:noFill/>
                          </a:ln>
                          <a:solidFill>
                            <a:prstClr val="black"/>
                          </a:solidFill>
                          <a:effectLst/>
                          <a:uLnTx/>
                          <a:uFillTx/>
                          <a:latin typeface="+mn-lt"/>
                          <a:ea typeface="+mn-ea"/>
                          <a:cs typeface="+mn-cs"/>
                        </a:rPr>
                        <a:t>
  .@POTUS: "The United States was allowed to truly get ripped off. But we're not going to let that happen— I'm not like other politicians." https://t.co/burknDjFPr https://t.co/Ja0iinRpjH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0.0106 %</a:t>
                      </a:r>
                    </a:p>
                  </a:txBody>
                  <a:tcPr/>
                </a:tc>
                <a:extLst>
                  <a:ext uri="{0D108BD9-81ED-4DB2-BD59-A6C34878D82A}">
                    <a16:rowId xmlns:a16="http://schemas.microsoft.com/office/drawing/2014/main" val="34389037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@FoxNews - 2018-07-31 23:53:04 </a:t>
                      </a:r>
                      <a:r>
                        <a:rPr kumimoji="0" lang="en-US" sz="1000" b="0" i="0" u="none" strike="noStrike" kern="1200" cap="none" spc="0" normalizeH="0" baseline="0" noProof="0">
                          <a:ln>
                            <a:noFill/>
                          </a:ln>
                          <a:solidFill>
                            <a:prstClr val="black"/>
                          </a:solidFill>
                          <a:effectLst/>
                          <a:uLnTx/>
                          <a:uFillTx/>
                          <a:latin typeface="+mn-lt"/>
                          <a:ea typeface="+mn-ea"/>
                          <a:cs typeface="+mn-cs"/>
                        </a:rPr>
                        <a:t>
  .@POTUS: "After years of rebuilding foreign countries, it's time to finally rebuild our country." https://t.co/burknDjFPr https://t.co/ntzNm3hjlC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0.0108 %</a:t>
                      </a:r>
                    </a:p>
                  </a:txBody>
                  <a:tcPr/>
                </a:tc>
                <a:extLst>
                  <a:ext uri="{0D108BD9-81ED-4DB2-BD59-A6C34878D82A}">
                    <a16:rowId xmlns:a16="http://schemas.microsoft.com/office/drawing/2014/main" val="3966902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@FoxNews - 2018-07-31 23:47:41 </a:t>
                      </a:r>
                      <a:r>
                        <a:rPr kumimoji="0" lang="en-US" sz="1000" b="0" i="0" u="none" strike="noStrike" kern="1200" cap="none" spc="0" normalizeH="0" baseline="0" noProof="0">
                          <a:ln>
                            <a:noFill/>
                          </a:ln>
                          <a:solidFill>
                            <a:prstClr val="black"/>
                          </a:solidFill>
                          <a:effectLst/>
                          <a:uLnTx/>
                          <a:uFillTx/>
                          <a:latin typeface="+mn-lt"/>
                          <a:ea typeface="+mn-ea"/>
                          <a:cs typeface="+mn-cs"/>
                        </a:rPr>
                        <a:t>
  .@POTUS on meeting world leaders: "Everyone that greets me says, 'Hello Mr. President, congratulations on what you've done for the economy. It's the talk of the world.'"  https://t.co/burknDjFPr https://t.co/2ufVPTjyon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0.0130 %</a:t>
                      </a:r>
                    </a:p>
                  </a:txBody>
                  <a:tcPr/>
                </a:tc>
                <a:extLst>
                  <a:ext uri="{0D108BD9-81ED-4DB2-BD59-A6C34878D82A}">
                    <a16:rowId xmlns:a16="http://schemas.microsoft.com/office/drawing/2014/main" val="6837442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@nytimes - 2018-07-31 23:47:02 </a:t>
                      </a:r>
                      <a:r>
                        <a:rPr kumimoji="0" lang="en-US" sz="1000" b="0" i="0" u="none" strike="noStrike" kern="1200" cap="none" spc="0" normalizeH="0" baseline="0" noProof="0">
                          <a:ln>
                            <a:noFill/>
                          </a:ln>
                          <a:solidFill>
                            <a:prstClr val="black"/>
                          </a:solidFill>
                          <a:effectLst/>
                          <a:uLnTx/>
                          <a:uFillTx/>
                          <a:latin typeface="+mn-lt"/>
                          <a:ea typeface="+mn-ea"/>
                          <a:cs typeface="+mn-cs"/>
                        </a:rPr>
                        <a:t>
  You shouldn't skip the opening credits. @poniewozik explains why.  https://t.co/FYgA4oXvJY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0.0004 %</a:t>
                      </a:r>
                    </a:p>
                  </a:txBody>
                  <a:tcPr/>
                </a:tc>
                <a:extLst>
                  <a:ext uri="{0D108BD9-81ED-4DB2-BD59-A6C34878D82A}">
                    <a16:rowId xmlns:a16="http://schemas.microsoft.com/office/drawing/2014/main" val="205927159"/>
                  </a:ext>
                </a:extLst>
              </a:tr>
            </a:tbl>
          </a:graphicData>
        </a:graphic>
      </p:graphicFrame>
      <p:sp>
        <p:nvSpPr>
          <p:cNvPr id="4" name="Text Placeholder 3">
            <a:extLst>
              <a:ext uri="{FF2B5EF4-FFF2-40B4-BE49-F238E27FC236}">
                <a16:creationId xmlns:a16="http://schemas.microsoft.com/office/drawing/2014/main" id="{EE681B5A-48A4-44A2-A71E-86BB43CC36CD}"/>
              </a:ext>
            </a:extLst>
          </p:cNvPr>
          <p:cNvSpPr>
            <a:spLocks noGrp="1"/>
          </p:cNvSpPr>
          <p:nvPr>
            <p:ph type="body" sz="quarter" idx="14"/>
          </p:nvPr>
        </p:nvSpPr>
        <p:spPr/>
        <p:txBody>
          <a:bodyPr/>
          <a:lstStyle/>
          <a:p>
            <a:r>
              <a:rPr lang="en-US"/>
              <a:t>05/01/2018 - 07/31/2018</a:t>
            </a:r>
          </a:p>
        </p:txBody>
      </p:sp>
    </p:spTree>
    <p:extLst>
      <p:ext uri="{BB962C8B-B14F-4D97-AF65-F5344CB8AC3E}">
        <p14:creationId xmlns:p14="http://schemas.microsoft.com/office/powerpoint/2010/main" val="237313286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5CEC30-1B17-4CD6-99FB-6F6FCAABA189}"/>
              </a:ext>
            </a:extLst>
          </p:cNvPr>
          <p:cNvSpPr>
            <a:spLocks noGrp="1"/>
          </p:cNvSpPr>
          <p:nvPr>
            <p:ph type="title"/>
          </p:nvPr>
        </p:nvSpPr>
        <p:spPr/>
        <p:txBody>
          <a:bodyPr/>
          <a:lstStyle/>
          <a:p>
            <a:r>
              <a:rPr lang="en-US"/>
              <a:t>Twitter Own and Retweeted Tweets Table | Yahoo - 2 of 5</a:t>
            </a:r>
          </a:p>
        </p:txBody>
      </p:sp>
      <p:graphicFrame>
        <p:nvGraphicFramePr>
          <p:cNvPr id="5" name="Table Placeholder 4">
            <a:extLst>
              <a:ext uri="{FF2B5EF4-FFF2-40B4-BE49-F238E27FC236}">
                <a16:creationId xmlns:a16="http://schemas.microsoft.com/office/drawing/2014/main" id="{9BE4FE1F-0A03-41A6-BB44-6D2FA14296B2}"/>
              </a:ext>
            </a:extLst>
          </p:cNvPr>
          <p:cNvGraphicFramePr>
            <a:graphicFrameLocks noGrp="1"/>
          </p:cNvGraphicFramePr>
          <p:nvPr>
            <p:ph type="tbl" sz="quarter" idx="13"/>
            <p:extLst>
              <p:ext uri="{D42A27DB-BD31-4B8C-83A1-F6EECF244321}">
                <p14:modId xmlns:p14="http://schemas.microsoft.com/office/powerpoint/2010/main" val="17673636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325961948"/>
                    </a:ext>
                  </a:extLst>
                </a:gridCol>
                <a:gridCol w="822960">
                  <a:extLst>
                    <a:ext uri="{9D8B030D-6E8A-4147-A177-3AD203B41FA5}">
                      <a16:colId xmlns:a16="http://schemas.microsoft.com/office/drawing/2014/main" val="3753663394"/>
                    </a:ext>
                  </a:extLst>
                </a:gridCol>
                <a:gridCol w="822960">
                  <a:extLst>
                    <a:ext uri="{9D8B030D-6E8A-4147-A177-3AD203B41FA5}">
                      <a16:colId xmlns:a16="http://schemas.microsoft.com/office/drawing/2014/main" val="3988955999"/>
                    </a:ext>
                  </a:extLst>
                </a:gridCol>
                <a:gridCol w="822960">
                  <a:extLst>
                    <a:ext uri="{9D8B030D-6E8A-4147-A177-3AD203B41FA5}">
                      <a16:colId xmlns:a16="http://schemas.microsoft.com/office/drawing/2014/main" val="2372568244"/>
                    </a:ext>
                  </a:extLst>
                </a:gridCol>
                <a:gridCol w="822960">
                  <a:extLst>
                    <a:ext uri="{9D8B030D-6E8A-4147-A177-3AD203B41FA5}">
                      <a16:colId xmlns:a16="http://schemas.microsoft.com/office/drawing/2014/main" val="3156430775"/>
                    </a:ext>
                  </a:extLst>
                </a:gridCol>
                <a:gridCol w="822960">
                  <a:extLst>
                    <a:ext uri="{9D8B030D-6E8A-4147-A177-3AD203B41FA5}">
                      <a16:colId xmlns:a16="http://schemas.microsoft.com/office/drawing/2014/main" val="17828290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40909823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@FoxNews - 2018-07-31 23:45:37 </a:t>
                      </a:r>
                      <a:r>
                        <a:rPr kumimoji="0" lang="en-US" sz="1000" b="0" i="0" u="none" strike="noStrike" kern="1200" cap="none" spc="0" normalizeH="0" baseline="0" noProof="0">
                          <a:ln>
                            <a:noFill/>
                          </a:ln>
                          <a:solidFill>
                            <a:prstClr val="black"/>
                          </a:solidFill>
                          <a:effectLst/>
                          <a:uLnTx/>
                          <a:uFillTx/>
                          <a:latin typeface="+mn-lt"/>
                          <a:ea typeface="+mn-ea"/>
                          <a:cs typeface="+mn-cs"/>
                        </a:rPr>
                        <a:t>
  .@POTUS: "America is being respected again." https://t.co/QCrfY9zg1L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0.0132 %</a:t>
                      </a:r>
                    </a:p>
                  </a:txBody>
                  <a:tcPr/>
                </a:tc>
                <a:extLst>
                  <a:ext uri="{0D108BD9-81ED-4DB2-BD59-A6C34878D82A}">
                    <a16:rowId xmlns:a16="http://schemas.microsoft.com/office/drawing/2014/main" val="23515749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@YahooNews - 2018-07-31 23:45:37 </a:t>
                      </a:r>
                      <a:r>
                        <a:rPr kumimoji="0" lang="en-US" sz="1000" b="0" i="0" u="none" strike="noStrike" kern="1200" cap="none" spc="0" normalizeH="0" baseline="0" noProof="0">
                          <a:ln>
                            <a:noFill/>
                          </a:ln>
                          <a:solidFill>
                            <a:prstClr val="black"/>
                          </a:solidFill>
                          <a:effectLst/>
                          <a:uLnTx/>
                          <a:uFillTx/>
                          <a:latin typeface="+mn-lt"/>
                          <a:ea typeface="+mn-ea"/>
                          <a:cs typeface="+mn-cs"/>
                        </a:rPr>
                        <a:t>
  RT @dklaidman: Please read this moving tale by Hassan Ghedi Santur about a 7-year-old Somali boy brainwashed into joining al-Shabab and his…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0821344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@FoxNews - 2018-07-31 23:40:59 </a:t>
                      </a:r>
                      <a:r>
                        <a:rPr kumimoji="0" lang="en-US" sz="1000" b="0" i="0" u="none" strike="noStrike" kern="1200" cap="none" spc="0" normalizeH="0" baseline="0" noProof="0">
                          <a:ln>
                            <a:noFill/>
                          </a:ln>
                          <a:solidFill>
                            <a:prstClr val="black"/>
                          </a:solidFill>
                          <a:effectLst/>
                          <a:uLnTx/>
                          <a:uFillTx/>
                          <a:latin typeface="+mn-lt"/>
                          <a:ea typeface="+mn-ea"/>
                          <a:cs typeface="+mn-cs"/>
                        </a:rPr>
                        <a:t>
  .@POTUS: "We're in the longest positive job growth streak in history." https://t.co/VwH5uzSlLZ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0.0141 %</a:t>
                      </a:r>
                    </a:p>
                  </a:txBody>
                  <a:tcPr/>
                </a:tc>
                <a:extLst>
                  <a:ext uri="{0D108BD9-81ED-4DB2-BD59-A6C34878D82A}">
                    <a16:rowId xmlns:a16="http://schemas.microsoft.com/office/drawing/2014/main" val="41995122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@FoxNews - 2018-07-31 23:37:48 </a:t>
                      </a:r>
                      <a:r>
                        <a:rPr kumimoji="0" lang="en-US" sz="1000" b="0" i="0" u="none" strike="noStrike" kern="1200" cap="none" spc="0" normalizeH="0" baseline="0" noProof="0">
                          <a:ln>
                            <a:noFill/>
                          </a:ln>
                          <a:solidFill>
                            <a:prstClr val="black"/>
                          </a:solidFill>
                          <a:effectLst/>
                          <a:uLnTx/>
                          <a:uFillTx/>
                          <a:latin typeface="+mn-lt"/>
                          <a:ea typeface="+mn-ea"/>
                          <a:cs typeface="+mn-cs"/>
                        </a:rPr>
                        <a:t>
  .@POTUS: "We're setting records like never before. Since the election, we have added 3.7 million new jobs." https://t.co/64xFVsOibH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0.0128 %</a:t>
                      </a:r>
                    </a:p>
                  </a:txBody>
                  <a:tcPr/>
                </a:tc>
                <a:extLst>
                  <a:ext uri="{0D108BD9-81ED-4DB2-BD59-A6C34878D82A}">
                    <a16:rowId xmlns:a16="http://schemas.microsoft.com/office/drawing/2014/main" val="28923120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@CNN - 2018-07-31 23:37:40 </a:t>
                      </a:r>
                      <a:r>
                        <a:rPr kumimoji="0" lang="en-US" sz="1000" b="0" i="0" u="none" strike="noStrike" kern="1200" cap="none" spc="0" normalizeH="0" baseline="0" noProof="0">
                          <a:ln>
                            <a:noFill/>
                          </a:ln>
                          <a:solidFill>
                            <a:prstClr val="black"/>
                          </a:solidFill>
                          <a:effectLst/>
                          <a:uLnTx/>
                          <a:uFillTx/>
                          <a:latin typeface="+mn-lt"/>
                          <a:ea typeface="+mn-ea"/>
                          <a:cs typeface="+mn-cs"/>
                        </a:rPr>
                        <a:t>
  RT @OutFrontCNN: "Even if he cooperated with authorities he was still looking at a very substantial amount of time...at his age, he may hav…</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5709237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@CNN - 2018-07-31 23:35:18 </a:t>
                      </a:r>
                      <a:r>
                        <a:rPr kumimoji="0" lang="en-US" sz="1000" b="0" i="0" u="none" strike="noStrike" kern="1200" cap="none" spc="0" normalizeH="0" baseline="0" noProof="0">
                          <a:ln>
                            <a:noFill/>
                          </a:ln>
                          <a:solidFill>
                            <a:prstClr val="black"/>
                          </a:solidFill>
                          <a:effectLst/>
                          <a:uLnTx/>
                          <a:uFillTx/>
                          <a:latin typeface="+mn-lt"/>
                          <a:ea typeface="+mn-ea"/>
                          <a:cs typeface="+mn-cs"/>
                        </a:rPr>
                        <a:t>
  BREAKING: A federal judge just issued a temporary restraining order blocking the government from allowing the distribution of downloadable 3D-printed guns, Washington state attorney general says https://t.co/MznYsVzuiX https://t.co/0y7UalBR03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0.0070 %</a:t>
                      </a:r>
                    </a:p>
                  </a:txBody>
                  <a:tcPr/>
                </a:tc>
                <a:extLst>
                  <a:ext uri="{0D108BD9-81ED-4DB2-BD59-A6C34878D82A}">
                    <a16:rowId xmlns:a16="http://schemas.microsoft.com/office/drawing/2014/main" val="218999927"/>
                  </a:ext>
                </a:extLst>
              </a:tr>
            </a:tbl>
          </a:graphicData>
        </a:graphic>
      </p:graphicFrame>
      <p:sp>
        <p:nvSpPr>
          <p:cNvPr id="4" name="Text Placeholder 3">
            <a:extLst>
              <a:ext uri="{FF2B5EF4-FFF2-40B4-BE49-F238E27FC236}">
                <a16:creationId xmlns:a16="http://schemas.microsoft.com/office/drawing/2014/main" id="{B8627C5B-0403-4308-A1D9-DA68A1876A40}"/>
              </a:ext>
            </a:extLst>
          </p:cNvPr>
          <p:cNvSpPr>
            <a:spLocks noGrp="1"/>
          </p:cNvSpPr>
          <p:nvPr>
            <p:ph type="body" sz="quarter" idx="14"/>
          </p:nvPr>
        </p:nvSpPr>
        <p:spPr/>
        <p:txBody>
          <a:bodyPr/>
          <a:lstStyle/>
          <a:p>
            <a:r>
              <a:rPr lang="en-US"/>
              <a:t>05/01/2018 - 07/31/2018</a:t>
            </a:r>
          </a:p>
        </p:txBody>
      </p:sp>
    </p:spTree>
    <p:extLst>
      <p:ext uri="{BB962C8B-B14F-4D97-AF65-F5344CB8AC3E}">
        <p14:creationId xmlns:p14="http://schemas.microsoft.com/office/powerpoint/2010/main" val="19296106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F95095-4A23-46E6-9081-9068617628C1}"/>
              </a:ext>
            </a:extLst>
          </p:cNvPr>
          <p:cNvSpPr>
            <a:spLocks noGrp="1"/>
          </p:cNvSpPr>
          <p:nvPr>
            <p:ph type="title"/>
          </p:nvPr>
        </p:nvSpPr>
        <p:spPr/>
        <p:txBody>
          <a:bodyPr/>
          <a:lstStyle/>
          <a:p>
            <a:r>
              <a:rPr lang="en-US"/>
              <a:t>Twitter Own and Retweeted Tweets Table | Yahoo - 3 of 5</a:t>
            </a:r>
          </a:p>
        </p:txBody>
      </p:sp>
      <p:graphicFrame>
        <p:nvGraphicFramePr>
          <p:cNvPr id="5" name="Table Placeholder 4">
            <a:extLst>
              <a:ext uri="{FF2B5EF4-FFF2-40B4-BE49-F238E27FC236}">
                <a16:creationId xmlns:a16="http://schemas.microsoft.com/office/drawing/2014/main" id="{F14D7087-203D-4374-9558-EA2B9252DC58}"/>
              </a:ext>
            </a:extLst>
          </p:cNvPr>
          <p:cNvGraphicFramePr>
            <a:graphicFrameLocks noGrp="1"/>
          </p:cNvGraphicFramePr>
          <p:nvPr>
            <p:ph type="tbl" sz="quarter" idx="13"/>
            <p:extLst>
              <p:ext uri="{D42A27DB-BD31-4B8C-83A1-F6EECF244321}">
                <p14:modId xmlns:p14="http://schemas.microsoft.com/office/powerpoint/2010/main" val="34609360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084083879"/>
                    </a:ext>
                  </a:extLst>
                </a:gridCol>
                <a:gridCol w="822960">
                  <a:extLst>
                    <a:ext uri="{9D8B030D-6E8A-4147-A177-3AD203B41FA5}">
                      <a16:colId xmlns:a16="http://schemas.microsoft.com/office/drawing/2014/main" val="1417881277"/>
                    </a:ext>
                  </a:extLst>
                </a:gridCol>
                <a:gridCol w="822960">
                  <a:extLst>
                    <a:ext uri="{9D8B030D-6E8A-4147-A177-3AD203B41FA5}">
                      <a16:colId xmlns:a16="http://schemas.microsoft.com/office/drawing/2014/main" val="927782087"/>
                    </a:ext>
                  </a:extLst>
                </a:gridCol>
                <a:gridCol w="822960">
                  <a:extLst>
                    <a:ext uri="{9D8B030D-6E8A-4147-A177-3AD203B41FA5}">
                      <a16:colId xmlns:a16="http://schemas.microsoft.com/office/drawing/2014/main" val="3025911445"/>
                    </a:ext>
                  </a:extLst>
                </a:gridCol>
                <a:gridCol w="822960">
                  <a:extLst>
                    <a:ext uri="{9D8B030D-6E8A-4147-A177-3AD203B41FA5}">
                      <a16:colId xmlns:a16="http://schemas.microsoft.com/office/drawing/2014/main" val="2689869239"/>
                    </a:ext>
                  </a:extLst>
                </a:gridCol>
                <a:gridCol w="822960">
                  <a:extLst>
                    <a:ext uri="{9D8B030D-6E8A-4147-A177-3AD203B41FA5}">
                      <a16:colId xmlns:a16="http://schemas.microsoft.com/office/drawing/2014/main" val="9537855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33980938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@FoxNews - 2018-07-31 23:34:26 </a:t>
                      </a:r>
                      <a:r>
                        <a:rPr kumimoji="0" lang="en-US" sz="1000" b="0" i="0" u="none" strike="noStrike" kern="1200" cap="none" spc="0" normalizeH="0" baseline="0" noProof="0">
                          <a:ln>
                            <a:noFill/>
                          </a:ln>
                          <a:solidFill>
                            <a:prstClr val="black"/>
                          </a:solidFill>
                          <a:effectLst/>
                          <a:uLnTx/>
                          <a:uFillTx/>
                          <a:latin typeface="+mn-lt"/>
                          <a:ea typeface="+mn-ea"/>
                          <a:cs typeface="+mn-cs"/>
                        </a:rPr>
                        <a:t>
  .@POTUS: "Just last week, it was announced that the U.S. economy grew at 4.1% last quarter. It was a number that everybody said was not reachable." https://t.co/nYHouqh59F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0.0191 %</a:t>
                      </a:r>
                    </a:p>
                  </a:txBody>
                  <a:tcPr/>
                </a:tc>
                <a:extLst>
                  <a:ext uri="{0D108BD9-81ED-4DB2-BD59-A6C34878D82A}">
                    <a16:rowId xmlns:a16="http://schemas.microsoft.com/office/drawing/2014/main" val="94171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@nytimes - 2018-07-31 23:32:04 </a:t>
                      </a:r>
                      <a:r>
                        <a:rPr kumimoji="0" lang="en-US" sz="1000" b="0" i="0" u="none" strike="noStrike" kern="1200" cap="none" spc="0" normalizeH="0" baseline="0" noProof="0">
                          <a:ln>
                            <a:noFill/>
                          </a:ln>
                          <a:solidFill>
                            <a:prstClr val="black"/>
                          </a:solidFill>
                          <a:effectLst/>
                          <a:uLnTx/>
                          <a:uFillTx/>
                          <a:latin typeface="+mn-lt"/>
                          <a:ea typeface="+mn-ea"/>
                          <a:cs typeface="+mn-cs"/>
                        </a:rPr>
                        <a:t>
  Aeromexico plane crashes in Mexico, but officials say everyone survived https://t.co/FtQeaCmjaS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0.0018 %</a:t>
                      </a:r>
                    </a:p>
                  </a:txBody>
                  <a:tcPr/>
                </a:tc>
                <a:extLst>
                  <a:ext uri="{0D108BD9-81ED-4DB2-BD59-A6C34878D82A}">
                    <a16:rowId xmlns:a16="http://schemas.microsoft.com/office/drawing/2014/main" val="540420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@NPR - 2018-07-31 23:32:00 </a:t>
                      </a:r>
                      <a:r>
                        <a:rPr kumimoji="0" lang="en-US" sz="1000" b="0" i="0" u="none" strike="noStrike" kern="1200" cap="none" spc="0" normalizeH="0" baseline="0" noProof="0">
                          <a:ln>
                            <a:noFill/>
                          </a:ln>
                          <a:solidFill>
                            <a:prstClr val="black"/>
                          </a:solidFill>
                          <a:effectLst/>
                          <a:uLnTx/>
                          <a:uFillTx/>
                          <a:latin typeface="+mn-lt"/>
                          <a:ea typeface="+mn-ea"/>
                          <a:cs typeface="+mn-cs"/>
                        </a:rPr>
                        <a:t>
  Anti-poaching canine units employed by South African national parks now assist in 80 percent of arrests 🐶 https://t.co/89uDn7Ch18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0.0141 %</a:t>
                      </a:r>
                    </a:p>
                  </a:txBody>
                  <a:tcPr/>
                </a:tc>
                <a:extLst>
                  <a:ext uri="{0D108BD9-81ED-4DB2-BD59-A6C34878D82A}">
                    <a16:rowId xmlns:a16="http://schemas.microsoft.com/office/drawing/2014/main" val="33601521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@FoxNews - 2018-07-31 23:31:30 </a:t>
                      </a:r>
                      <a:r>
                        <a:rPr kumimoji="0" lang="en-US" sz="1000" b="0" i="0" u="none" strike="noStrike" kern="1200" cap="none" spc="0" normalizeH="0" baseline="0" noProof="0">
                          <a:ln>
                            <a:noFill/>
                          </a:ln>
                          <a:solidFill>
                            <a:prstClr val="black"/>
                          </a:solidFill>
                          <a:effectLst/>
                          <a:uLnTx/>
                          <a:uFillTx/>
                          <a:latin typeface="+mn-lt"/>
                          <a:ea typeface="+mn-ea"/>
                          <a:cs typeface="+mn-cs"/>
                        </a:rPr>
                        <a:t>
  .@POTUS: "Everybody loves Melania... She's doing a fantastic job." https://t.co/XmDhVfzKR6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0.0247 %</a:t>
                      </a:r>
                    </a:p>
                  </a:txBody>
                  <a:tcPr/>
                </a:tc>
                <a:extLst>
                  <a:ext uri="{0D108BD9-81ED-4DB2-BD59-A6C34878D82A}">
                    <a16:rowId xmlns:a16="http://schemas.microsoft.com/office/drawing/2014/main" val="39665494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@CNN - 2018-07-31 23:31:06 </a:t>
                      </a:r>
                      <a:r>
                        <a:rPr kumimoji="0" lang="en-US" sz="1000" b="0" i="0" u="none" strike="noStrike" kern="1200" cap="none" spc="0" normalizeH="0" baseline="0" noProof="0">
                          <a:ln>
                            <a:noFill/>
                          </a:ln>
                          <a:solidFill>
                            <a:prstClr val="black"/>
                          </a:solidFill>
                          <a:effectLst/>
                          <a:uLnTx/>
                          <a:uFillTx/>
                          <a:latin typeface="+mn-lt"/>
                          <a:ea typeface="+mn-ea"/>
                          <a:cs typeface="+mn-cs"/>
                        </a:rPr>
                        <a:t>
  Why men get the "glamour work" assignments more than women https://t.co/usAlbJlz8A https://t.co/YyDAp8tmk5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0.0003 %</a:t>
                      </a:r>
                    </a:p>
                  </a:txBody>
                  <a:tcPr/>
                </a:tc>
                <a:extLst>
                  <a:ext uri="{0D108BD9-81ED-4DB2-BD59-A6C34878D82A}">
                    <a16:rowId xmlns:a16="http://schemas.microsoft.com/office/drawing/2014/main" val="39452081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@FoxNews - 2018-07-31 23:28:07 </a:t>
                      </a:r>
                      <a:r>
                        <a:rPr kumimoji="0" lang="en-US" sz="1000" b="0" i="0" u="none" strike="noStrike" kern="1200" cap="none" spc="0" normalizeH="0" baseline="0" noProof="0">
                          <a:ln>
                            <a:noFill/>
                          </a:ln>
                          <a:solidFill>
                            <a:prstClr val="black"/>
                          </a:solidFill>
                          <a:effectLst/>
                          <a:uLnTx/>
                          <a:uFillTx/>
                          <a:latin typeface="+mn-lt"/>
                          <a:ea typeface="+mn-ea"/>
                          <a:cs typeface="+mn-cs"/>
                        </a:rPr>
                        <a:t>
  .@POTUS: "'Make America Great Again' only to be replaced by 'Keep America Great.'" https://t.co/2F7MJrGpoz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0.0134 %</a:t>
                      </a:r>
                    </a:p>
                  </a:txBody>
                  <a:tcPr/>
                </a:tc>
                <a:extLst>
                  <a:ext uri="{0D108BD9-81ED-4DB2-BD59-A6C34878D82A}">
                    <a16:rowId xmlns:a16="http://schemas.microsoft.com/office/drawing/2014/main" val="3740657281"/>
                  </a:ext>
                </a:extLst>
              </a:tr>
            </a:tbl>
          </a:graphicData>
        </a:graphic>
      </p:graphicFrame>
      <p:sp>
        <p:nvSpPr>
          <p:cNvPr id="4" name="Text Placeholder 3">
            <a:extLst>
              <a:ext uri="{FF2B5EF4-FFF2-40B4-BE49-F238E27FC236}">
                <a16:creationId xmlns:a16="http://schemas.microsoft.com/office/drawing/2014/main" id="{491AC620-29EA-464F-973B-BD2DF148547A}"/>
              </a:ext>
            </a:extLst>
          </p:cNvPr>
          <p:cNvSpPr>
            <a:spLocks noGrp="1"/>
          </p:cNvSpPr>
          <p:nvPr>
            <p:ph type="body" sz="quarter" idx="14"/>
          </p:nvPr>
        </p:nvSpPr>
        <p:spPr/>
        <p:txBody>
          <a:bodyPr/>
          <a:lstStyle/>
          <a:p>
            <a:r>
              <a:rPr lang="en-US"/>
              <a:t>05/01/2018 - 07/31/2018</a:t>
            </a:r>
          </a:p>
        </p:txBody>
      </p:sp>
    </p:spTree>
    <p:extLst>
      <p:ext uri="{BB962C8B-B14F-4D97-AF65-F5344CB8AC3E}">
        <p14:creationId xmlns:p14="http://schemas.microsoft.com/office/powerpoint/2010/main" val="63188701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7C7C48-3B06-4B0B-A5F3-7CDF3568D3AA}"/>
              </a:ext>
            </a:extLst>
          </p:cNvPr>
          <p:cNvSpPr>
            <a:spLocks noGrp="1"/>
          </p:cNvSpPr>
          <p:nvPr>
            <p:ph type="title"/>
          </p:nvPr>
        </p:nvSpPr>
        <p:spPr/>
        <p:txBody>
          <a:bodyPr/>
          <a:lstStyle/>
          <a:p>
            <a:r>
              <a:rPr lang="en-US"/>
              <a:t>Twitter Own and Retweeted Tweets Table | Yahoo - 4 of 5</a:t>
            </a:r>
          </a:p>
        </p:txBody>
      </p:sp>
      <p:graphicFrame>
        <p:nvGraphicFramePr>
          <p:cNvPr id="5" name="Table Placeholder 4">
            <a:extLst>
              <a:ext uri="{FF2B5EF4-FFF2-40B4-BE49-F238E27FC236}">
                <a16:creationId xmlns:a16="http://schemas.microsoft.com/office/drawing/2014/main" id="{9132986B-C28F-4694-81C8-A8282B48BCD3}"/>
              </a:ext>
            </a:extLst>
          </p:cNvPr>
          <p:cNvGraphicFramePr>
            <a:graphicFrameLocks noGrp="1"/>
          </p:cNvGraphicFramePr>
          <p:nvPr>
            <p:ph type="tbl" sz="quarter" idx="13"/>
            <p:extLst>
              <p:ext uri="{D42A27DB-BD31-4B8C-83A1-F6EECF244321}">
                <p14:modId xmlns:p14="http://schemas.microsoft.com/office/powerpoint/2010/main" val="36921599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350594480"/>
                    </a:ext>
                  </a:extLst>
                </a:gridCol>
                <a:gridCol w="822960">
                  <a:extLst>
                    <a:ext uri="{9D8B030D-6E8A-4147-A177-3AD203B41FA5}">
                      <a16:colId xmlns:a16="http://schemas.microsoft.com/office/drawing/2014/main" val="2531630526"/>
                    </a:ext>
                  </a:extLst>
                </a:gridCol>
                <a:gridCol w="822960">
                  <a:extLst>
                    <a:ext uri="{9D8B030D-6E8A-4147-A177-3AD203B41FA5}">
                      <a16:colId xmlns:a16="http://schemas.microsoft.com/office/drawing/2014/main" val="3056296470"/>
                    </a:ext>
                  </a:extLst>
                </a:gridCol>
                <a:gridCol w="822960">
                  <a:extLst>
                    <a:ext uri="{9D8B030D-6E8A-4147-A177-3AD203B41FA5}">
                      <a16:colId xmlns:a16="http://schemas.microsoft.com/office/drawing/2014/main" val="3059143392"/>
                    </a:ext>
                  </a:extLst>
                </a:gridCol>
                <a:gridCol w="822960">
                  <a:extLst>
                    <a:ext uri="{9D8B030D-6E8A-4147-A177-3AD203B41FA5}">
                      <a16:colId xmlns:a16="http://schemas.microsoft.com/office/drawing/2014/main" val="3126667661"/>
                    </a:ext>
                  </a:extLst>
                </a:gridCol>
                <a:gridCol w="822960">
                  <a:extLst>
                    <a:ext uri="{9D8B030D-6E8A-4147-A177-3AD203B41FA5}">
                      <a16:colId xmlns:a16="http://schemas.microsoft.com/office/drawing/2014/main" val="16084032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17105646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@YahooNews - 2018-07-31 23:25:00 </a:t>
                      </a:r>
                      <a:r>
                        <a:rPr kumimoji="0" lang="en-US" sz="1000" b="0" i="0" u="none" strike="noStrike" kern="1200" cap="none" spc="0" normalizeH="0" baseline="0" noProof="0">
                          <a:ln>
                            <a:noFill/>
                          </a:ln>
                          <a:solidFill>
                            <a:prstClr val="black"/>
                          </a:solidFill>
                          <a:effectLst/>
                          <a:uLnTx/>
                          <a:uFillTx/>
                          <a:latin typeface="+mn-lt"/>
                          <a:ea typeface="+mn-ea"/>
                          <a:cs typeface="+mn-cs"/>
                        </a:rPr>
                        <a:t>
  “When you do well, I do better. When we feed the kids properly and we educate the kids properly, and we let their parents develop skills they might not have had, we lift ourselves up as a country,” lawyer Joni Halpern says https://t.co/UqxZy51k9v https://t.co/ZRhJtwoi7W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0.0010 %</a:t>
                      </a:r>
                    </a:p>
                  </a:txBody>
                  <a:tcPr/>
                </a:tc>
                <a:extLst>
                  <a:ext uri="{0D108BD9-81ED-4DB2-BD59-A6C34878D82A}">
                    <a16:rowId xmlns:a16="http://schemas.microsoft.com/office/drawing/2014/main" val="25683919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@FoxNews - 2018-07-31 23:22:09 </a:t>
                      </a:r>
                      <a:r>
                        <a:rPr kumimoji="0" lang="en-US" sz="1000" b="0" i="0" u="none" strike="noStrike" kern="1200" cap="none" spc="0" normalizeH="0" baseline="0" noProof="0">
                          <a:ln>
                            <a:noFill/>
                          </a:ln>
                          <a:solidFill>
                            <a:prstClr val="black"/>
                          </a:solidFill>
                          <a:effectLst/>
                          <a:uLnTx/>
                          <a:uFillTx/>
                          <a:latin typeface="+mn-lt"/>
                          <a:ea typeface="+mn-ea"/>
                          <a:cs typeface="+mn-cs"/>
                        </a:rPr>
                        <a:t>
  The crowd chants 'USA!' during the "Make America Great Again" rally in Tampa, Florida. https://t.co/RqcwWEUVzy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0.0337 %</a:t>
                      </a:r>
                    </a:p>
                  </a:txBody>
                  <a:tcPr/>
                </a:tc>
                <a:extLst>
                  <a:ext uri="{0D108BD9-81ED-4DB2-BD59-A6C34878D82A}">
                    <a16:rowId xmlns:a16="http://schemas.microsoft.com/office/drawing/2014/main" val="31619305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@FoxNews - 2018-07-31 23:18:46 </a:t>
                      </a:r>
                      <a:r>
                        <a:rPr kumimoji="0" lang="en-US" sz="1000" b="0" i="0" u="none" strike="noStrike" kern="1200" cap="none" spc="0" normalizeH="0" baseline="0" noProof="0">
                          <a:ln>
                            <a:noFill/>
                          </a:ln>
                          <a:solidFill>
                            <a:prstClr val="black"/>
                          </a:solidFill>
                          <a:effectLst/>
                          <a:uLnTx/>
                          <a:uFillTx/>
                          <a:latin typeface="+mn-lt"/>
                          <a:ea typeface="+mn-ea"/>
                          <a:cs typeface="+mn-cs"/>
                        </a:rPr>
                        <a:t>
  .@RonDeSantisFL: "We have the strongest economy we've had in years." https://t.co/3X37eYTFgA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0.0100 %</a:t>
                      </a:r>
                    </a:p>
                  </a:txBody>
                  <a:tcPr/>
                </a:tc>
                <a:extLst>
                  <a:ext uri="{0D108BD9-81ED-4DB2-BD59-A6C34878D82A}">
                    <a16:rowId xmlns:a16="http://schemas.microsoft.com/office/drawing/2014/main" val="20562282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@FoxNews - 2018-07-31 23:17:42 </a:t>
                      </a:r>
                      <a:r>
                        <a:rPr kumimoji="0" lang="en-US" sz="1000" b="0" i="0" u="none" strike="noStrike" kern="1200" cap="none" spc="0" normalizeH="0" baseline="0" noProof="0">
                          <a:ln>
                            <a:noFill/>
                          </a:ln>
                          <a:solidFill>
                            <a:prstClr val="black"/>
                          </a:solidFill>
                          <a:effectLst/>
                          <a:uLnTx/>
                          <a:uFillTx/>
                          <a:latin typeface="+mn-lt"/>
                          <a:ea typeface="+mn-ea"/>
                          <a:cs typeface="+mn-cs"/>
                        </a:rPr>
                        <a:t>
  .@RonDeSantisFL: "I appreciate your support, Mr. President, but I appreciate more the leadership you're showing for our great country." https://t.co/d5TRLESibr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0.0207 %</a:t>
                      </a:r>
                    </a:p>
                  </a:txBody>
                  <a:tcPr/>
                </a:tc>
                <a:extLst>
                  <a:ext uri="{0D108BD9-81ED-4DB2-BD59-A6C34878D82A}">
                    <a16:rowId xmlns:a16="http://schemas.microsoft.com/office/drawing/2014/main" val="13028099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@nytimes - 2018-07-31 23:17:03 </a:t>
                      </a:r>
                      <a:r>
                        <a:rPr kumimoji="0" lang="en-US" sz="1000" b="0" i="0" u="none" strike="noStrike" kern="1200" cap="none" spc="0" normalizeH="0" baseline="0" noProof="0">
                          <a:ln>
                            <a:noFill/>
                          </a:ln>
                          <a:solidFill>
                            <a:prstClr val="black"/>
                          </a:solidFill>
                          <a:effectLst/>
                          <a:uLnTx/>
                          <a:uFillTx/>
                          <a:latin typeface="+mn-lt"/>
                          <a:ea typeface="+mn-ea"/>
                          <a:cs typeface="+mn-cs"/>
                        </a:rPr>
                        <a:t>
  RT @jdelreal: I’ve been here in Redding, CA reporting on the horrific Carr Fire and the devastation it has left behind. There’s no filter 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2035294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@FoxNews - 2018-07-31 23:14:37 </a:t>
                      </a:r>
                      <a:r>
                        <a:rPr kumimoji="0" lang="en-US" sz="1000" b="0" i="0" u="none" strike="noStrike" kern="1200" cap="none" spc="0" normalizeH="0" baseline="0" noProof="0">
                          <a:ln>
                            <a:noFill/>
                          </a:ln>
                          <a:solidFill>
                            <a:prstClr val="black"/>
                          </a:solidFill>
                          <a:effectLst/>
                          <a:uLnTx/>
                          <a:uFillTx/>
                          <a:latin typeface="+mn-lt"/>
                          <a:ea typeface="+mn-ea"/>
                          <a:cs typeface="+mn-cs"/>
                        </a:rPr>
                        <a:t>
  .@CharlesHurt on @POTUS rally: "This is where Trump is at his best." #TheStory https://t.co/0F4QhKu340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0.0048 %</a:t>
                      </a:r>
                    </a:p>
                  </a:txBody>
                  <a:tcPr/>
                </a:tc>
                <a:extLst>
                  <a:ext uri="{0D108BD9-81ED-4DB2-BD59-A6C34878D82A}">
                    <a16:rowId xmlns:a16="http://schemas.microsoft.com/office/drawing/2014/main" val="986736264"/>
                  </a:ext>
                </a:extLst>
              </a:tr>
            </a:tbl>
          </a:graphicData>
        </a:graphic>
      </p:graphicFrame>
      <p:sp>
        <p:nvSpPr>
          <p:cNvPr id="4" name="Text Placeholder 3">
            <a:extLst>
              <a:ext uri="{FF2B5EF4-FFF2-40B4-BE49-F238E27FC236}">
                <a16:creationId xmlns:a16="http://schemas.microsoft.com/office/drawing/2014/main" id="{A1B88F6F-C92C-4A2B-AC25-FEFA809D8909}"/>
              </a:ext>
            </a:extLst>
          </p:cNvPr>
          <p:cNvSpPr>
            <a:spLocks noGrp="1"/>
          </p:cNvSpPr>
          <p:nvPr>
            <p:ph type="body" sz="quarter" idx="14"/>
          </p:nvPr>
        </p:nvSpPr>
        <p:spPr/>
        <p:txBody>
          <a:bodyPr/>
          <a:lstStyle/>
          <a:p>
            <a:r>
              <a:rPr lang="en-US"/>
              <a:t>05/01/2018 - 07/31/2018</a:t>
            </a:r>
          </a:p>
        </p:txBody>
      </p:sp>
    </p:spTree>
    <p:extLst>
      <p:ext uri="{BB962C8B-B14F-4D97-AF65-F5344CB8AC3E}">
        <p14:creationId xmlns:p14="http://schemas.microsoft.com/office/powerpoint/2010/main" val="53973042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1C6A1F-7A79-4EEE-953D-0425F0CAE448}"/>
              </a:ext>
            </a:extLst>
          </p:cNvPr>
          <p:cNvSpPr>
            <a:spLocks noGrp="1"/>
          </p:cNvSpPr>
          <p:nvPr>
            <p:ph type="title"/>
          </p:nvPr>
        </p:nvSpPr>
        <p:spPr/>
        <p:txBody>
          <a:bodyPr/>
          <a:lstStyle/>
          <a:p>
            <a:r>
              <a:rPr lang="en-US"/>
              <a:t>Twitter Own and Retweeted Tweets Table | Yahoo - 5 of 5</a:t>
            </a:r>
          </a:p>
        </p:txBody>
      </p:sp>
      <p:graphicFrame>
        <p:nvGraphicFramePr>
          <p:cNvPr id="5" name="Table Placeholder 4">
            <a:extLst>
              <a:ext uri="{FF2B5EF4-FFF2-40B4-BE49-F238E27FC236}">
                <a16:creationId xmlns:a16="http://schemas.microsoft.com/office/drawing/2014/main" id="{531A044A-9F54-4E3D-AF2E-84762F46FF89}"/>
              </a:ext>
            </a:extLst>
          </p:cNvPr>
          <p:cNvGraphicFramePr>
            <a:graphicFrameLocks noGrp="1"/>
          </p:cNvGraphicFramePr>
          <p:nvPr>
            <p:ph type="tbl" sz="quarter" idx="13"/>
            <p:extLst>
              <p:ext uri="{D42A27DB-BD31-4B8C-83A1-F6EECF244321}">
                <p14:modId xmlns:p14="http://schemas.microsoft.com/office/powerpoint/2010/main" val="30854848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500987721"/>
                    </a:ext>
                  </a:extLst>
                </a:gridCol>
                <a:gridCol w="822960">
                  <a:extLst>
                    <a:ext uri="{9D8B030D-6E8A-4147-A177-3AD203B41FA5}">
                      <a16:colId xmlns:a16="http://schemas.microsoft.com/office/drawing/2014/main" val="1315295740"/>
                    </a:ext>
                  </a:extLst>
                </a:gridCol>
                <a:gridCol w="822960">
                  <a:extLst>
                    <a:ext uri="{9D8B030D-6E8A-4147-A177-3AD203B41FA5}">
                      <a16:colId xmlns:a16="http://schemas.microsoft.com/office/drawing/2014/main" val="3464285036"/>
                    </a:ext>
                  </a:extLst>
                </a:gridCol>
                <a:gridCol w="822960">
                  <a:extLst>
                    <a:ext uri="{9D8B030D-6E8A-4147-A177-3AD203B41FA5}">
                      <a16:colId xmlns:a16="http://schemas.microsoft.com/office/drawing/2014/main" val="101251021"/>
                    </a:ext>
                  </a:extLst>
                </a:gridCol>
                <a:gridCol w="822960">
                  <a:extLst>
                    <a:ext uri="{9D8B030D-6E8A-4147-A177-3AD203B41FA5}">
                      <a16:colId xmlns:a16="http://schemas.microsoft.com/office/drawing/2014/main" val="2629214038"/>
                    </a:ext>
                  </a:extLst>
                </a:gridCol>
                <a:gridCol w="822960">
                  <a:extLst>
                    <a:ext uri="{9D8B030D-6E8A-4147-A177-3AD203B41FA5}">
                      <a16:colId xmlns:a16="http://schemas.microsoft.com/office/drawing/2014/main" val="19494264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25483116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@CNN - 2018-07-31 23:14:01 </a:t>
                      </a:r>
                      <a:r>
                        <a:rPr kumimoji="0" lang="en-US" sz="1000" b="0" i="0" u="none" strike="noStrike" kern="1200" cap="none" spc="0" normalizeH="0" baseline="0" noProof="0">
                          <a:ln>
                            <a:noFill/>
                          </a:ln>
                          <a:solidFill>
                            <a:prstClr val="black"/>
                          </a:solidFill>
                          <a:effectLst/>
                          <a:uLnTx/>
                          <a:uFillTx/>
                          <a:latin typeface="+mn-lt"/>
                          <a:ea typeface="+mn-ea"/>
                          <a:cs typeface="+mn-cs"/>
                        </a:rPr>
                        <a:t>
  President Trump holds a "Make America Great Again" rally in Tampa, Florida. Watch live: https://t.co/YsWrL0CzbD
Follow live updates: https://t.co/Kunckv63S3 https://t.co/Xc8QLu4LCA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0.0013 %</a:t>
                      </a:r>
                    </a:p>
                  </a:txBody>
                  <a:tcPr/>
                </a:tc>
                <a:extLst>
                  <a:ext uri="{0D108BD9-81ED-4DB2-BD59-A6C34878D82A}">
                    <a16:rowId xmlns:a16="http://schemas.microsoft.com/office/drawing/2014/main" val="4088051540"/>
                  </a:ext>
                </a:extLst>
              </a:tr>
            </a:tbl>
          </a:graphicData>
        </a:graphic>
      </p:graphicFrame>
      <p:sp>
        <p:nvSpPr>
          <p:cNvPr id="4" name="Text Placeholder 3">
            <a:extLst>
              <a:ext uri="{FF2B5EF4-FFF2-40B4-BE49-F238E27FC236}">
                <a16:creationId xmlns:a16="http://schemas.microsoft.com/office/drawing/2014/main" id="{37D3932F-608D-4598-B77E-5561AD773942}"/>
              </a:ext>
            </a:extLst>
          </p:cNvPr>
          <p:cNvSpPr>
            <a:spLocks noGrp="1"/>
          </p:cNvSpPr>
          <p:nvPr>
            <p:ph type="body" sz="quarter" idx="14"/>
          </p:nvPr>
        </p:nvSpPr>
        <p:spPr/>
        <p:txBody>
          <a:bodyPr/>
          <a:lstStyle/>
          <a:p>
            <a:r>
              <a:rPr lang="en-US"/>
              <a:t>05/01/2018 - 07/31/2018</a:t>
            </a:r>
          </a:p>
        </p:txBody>
      </p:sp>
    </p:spTree>
    <p:extLst>
      <p:ext uri="{BB962C8B-B14F-4D97-AF65-F5344CB8AC3E}">
        <p14:creationId xmlns:p14="http://schemas.microsoft.com/office/powerpoint/2010/main" val="111640489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B67B6D-0514-4127-A675-774E89DE3B20}"/>
              </a:ext>
            </a:extLst>
          </p:cNvPr>
          <p:cNvSpPr>
            <a:spLocks noGrp="1"/>
          </p:cNvSpPr>
          <p:nvPr>
            <p:ph type="title"/>
          </p:nvPr>
        </p:nvSpPr>
        <p:spPr/>
        <p:txBody>
          <a:bodyPr/>
          <a:lstStyle/>
          <a:p>
            <a:r>
              <a:rPr lang="en-US"/>
              <a:t>Twitter Key Metrics Radar | Yahoo</a:t>
            </a:r>
          </a:p>
        </p:txBody>
      </p:sp>
      <p:graphicFrame>
        <p:nvGraphicFramePr>
          <p:cNvPr id="6" name="Chart Placeholder 5">
            <a:extLst>
              <a:ext uri="{FF2B5EF4-FFF2-40B4-BE49-F238E27FC236}">
                <a16:creationId xmlns:a16="http://schemas.microsoft.com/office/drawing/2014/main" id="{6EEAB79B-8B99-4ECE-B405-C8687F9135AD}"/>
              </a:ext>
            </a:extLst>
          </p:cNvPr>
          <p:cNvGraphicFramePr>
            <a:graphicFrameLocks noGrp="1"/>
          </p:cNvGraphicFramePr>
          <p:nvPr>
            <p:ph type="chart" sz="quarter" idx="13"/>
            <p:extLst>
              <p:ext uri="{D42A27DB-BD31-4B8C-83A1-F6EECF244321}">
                <p14:modId xmlns:p14="http://schemas.microsoft.com/office/powerpoint/2010/main" val="10228284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7F024C6-951C-4825-BD58-38EDD94744C1}"/>
              </a:ext>
            </a:extLst>
          </p:cNvPr>
          <p:cNvSpPr>
            <a:spLocks noGrp="1"/>
          </p:cNvSpPr>
          <p:nvPr>
            <p:ph type="body" sz="quarter" idx="14"/>
          </p:nvPr>
        </p:nvSpPr>
        <p:spPr/>
        <p:txBody>
          <a:bodyPr/>
          <a:lstStyle/>
          <a:p>
            <a:r>
              <a:rPr lang="en-US"/>
              <a:t>05/01/2018 - 07/31/2018</a:t>
            </a:r>
          </a:p>
        </p:txBody>
      </p:sp>
      <p:sp>
        <p:nvSpPr>
          <p:cNvPr id="5" name="Footer Placeholder 4">
            <a:extLst>
              <a:ext uri="{FF2B5EF4-FFF2-40B4-BE49-F238E27FC236}">
                <a16:creationId xmlns:a16="http://schemas.microsoft.com/office/drawing/2014/main" id="{9EDA07B5-F3F5-4115-97CC-DA287016E65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447301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940CBD-832D-48FA-AF22-25892DDFFBD5}"/>
              </a:ext>
            </a:extLst>
          </p:cNvPr>
          <p:cNvSpPr>
            <a:spLocks noGrp="1"/>
          </p:cNvSpPr>
          <p:nvPr>
            <p:ph type="title"/>
          </p:nvPr>
        </p:nvSpPr>
        <p:spPr/>
        <p:txBody>
          <a:bodyPr/>
          <a:lstStyle/>
          <a:p>
            <a:r>
              <a:rPr lang="en-US"/>
              <a:t>Twitter Followers Change Rate | Yahoo</a:t>
            </a:r>
          </a:p>
        </p:txBody>
      </p:sp>
      <p:graphicFrame>
        <p:nvGraphicFramePr>
          <p:cNvPr id="6" name="Chart Placeholder 5">
            <a:extLst>
              <a:ext uri="{FF2B5EF4-FFF2-40B4-BE49-F238E27FC236}">
                <a16:creationId xmlns:a16="http://schemas.microsoft.com/office/drawing/2014/main" id="{FA458E14-4D87-47AB-A345-D171485DCB1D}"/>
              </a:ext>
            </a:extLst>
          </p:cNvPr>
          <p:cNvGraphicFramePr>
            <a:graphicFrameLocks noGrp="1"/>
          </p:cNvGraphicFramePr>
          <p:nvPr>
            <p:ph type="chart" sz="quarter" idx="13"/>
            <p:extLst>
              <p:ext uri="{D42A27DB-BD31-4B8C-83A1-F6EECF244321}">
                <p14:modId xmlns:p14="http://schemas.microsoft.com/office/powerpoint/2010/main" val="422026530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A9122CC-3C69-4CCC-B699-8D3F2E4493A5}"/>
              </a:ext>
            </a:extLst>
          </p:cNvPr>
          <p:cNvSpPr>
            <a:spLocks noGrp="1"/>
          </p:cNvSpPr>
          <p:nvPr>
            <p:ph type="body" sz="quarter" idx="14"/>
          </p:nvPr>
        </p:nvSpPr>
        <p:spPr/>
        <p:txBody>
          <a:bodyPr/>
          <a:lstStyle/>
          <a:p>
            <a:r>
              <a:rPr lang="en-US"/>
              <a:t>05/01/2018 - 07/31/2018</a:t>
            </a:r>
          </a:p>
        </p:txBody>
      </p:sp>
      <p:sp>
        <p:nvSpPr>
          <p:cNvPr id="5" name="Footer Placeholder 4">
            <a:extLst>
              <a:ext uri="{FF2B5EF4-FFF2-40B4-BE49-F238E27FC236}">
                <a16:creationId xmlns:a16="http://schemas.microsoft.com/office/drawing/2014/main" id="{0B840D68-F5A1-454D-B223-5209B16B249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5565216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697E3B-0771-41D3-873E-A1B47044F89F}"/>
              </a:ext>
            </a:extLst>
          </p:cNvPr>
          <p:cNvSpPr>
            <a:spLocks noGrp="1"/>
          </p:cNvSpPr>
          <p:nvPr>
            <p:ph type="title"/>
          </p:nvPr>
        </p:nvSpPr>
        <p:spPr/>
        <p:txBody>
          <a:bodyPr/>
          <a:lstStyle/>
          <a:p>
            <a:r>
              <a:rPr lang="en-US"/>
              <a:t>Twitter Interactions Distribution | Yahoo</a:t>
            </a:r>
          </a:p>
        </p:txBody>
      </p:sp>
      <p:graphicFrame>
        <p:nvGraphicFramePr>
          <p:cNvPr id="6" name="Chart Placeholder 5">
            <a:extLst>
              <a:ext uri="{FF2B5EF4-FFF2-40B4-BE49-F238E27FC236}">
                <a16:creationId xmlns:a16="http://schemas.microsoft.com/office/drawing/2014/main" id="{0805A5B1-BFCC-4AF8-B4F7-4E2AF4057038}"/>
              </a:ext>
            </a:extLst>
          </p:cNvPr>
          <p:cNvGraphicFramePr>
            <a:graphicFrameLocks noGrp="1"/>
          </p:cNvGraphicFramePr>
          <p:nvPr>
            <p:ph type="chart" sz="quarter" idx="13"/>
            <p:extLst>
              <p:ext uri="{D42A27DB-BD31-4B8C-83A1-F6EECF244321}">
                <p14:modId xmlns:p14="http://schemas.microsoft.com/office/powerpoint/2010/main" val="403007751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46D27DC-1780-4569-8BBE-0B6240DD98AF}"/>
              </a:ext>
            </a:extLst>
          </p:cNvPr>
          <p:cNvSpPr>
            <a:spLocks noGrp="1"/>
          </p:cNvSpPr>
          <p:nvPr>
            <p:ph type="body" sz="quarter" idx="14"/>
          </p:nvPr>
        </p:nvSpPr>
        <p:spPr/>
        <p:txBody>
          <a:bodyPr/>
          <a:lstStyle/>
          <a:p>
            <a:r>
              <a:rPr lang="en-US"/>
              <a:t>05/01/2018 - 07/31/2018</a:t>
            </a:r>
          </a:p>
        </p:txBody>
      </p:sp>
      <p:sp>
        <p:nvSpPr>
          <p:cNvPr id="5" name="Footer Placeholder 4">
            <a:extLst>
              <a:ext uri="{FF2B5EF4-FFF2-40B4-BE49-F238E27FC236}">
                <a16:creationId xmlns:a16="http://schemas.microsoft.com/office/drawing/2014/main" id="{C8A39181-1834-4463-92A8-8C1F98A9151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1696919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C6CC2D-6088-4580-B4FF-233DB385E4F4}"/>
              </a:ext>
            </a:extLst>
          </p:cNvPr>
          <p:cNvSpPr>
            <a:spLocks noGrp="1"/>
          </p:cNvSpPr>
          <p:nvPr>
            <p:ph type="title"/>
          </p:nvPr>
        </p:nvSpPr>
        <p:spPr/>
        <p:txBody>
          <a:bodyPr/>
          <a:lstStyle/>
          <a:p>
            <a:r>
              <a:rPr lang="en-US"/>
              <a:t>Twitter Mentions | Yahoo</a:t>
            </a:r>
          </a:p>
        </p:txBody>
      </p:sp>
      <p:graphicFrame>
        <p:nvGraphicFramePr>
          <p:cNvPr id="6" name="Chart Placeholder 5">
            <a:extLst>
              <a:ext uri="{FF2B5EF4-FFF2-40B4-BE49-F238E27FC236}">
                <a16:creationId xmlns:a16="http://schemas.microsoft.com/office/drawing/2014/main" id="{DFAD2CCE-5385-4548-9BD1-39FEC34A340F}"/>
              </a:ext>
            </a:extLst>
          </p:cNvPr>
          <p:cNvGraphicFramePr>
            <a:graphicFrameLocks noGrp="1"/>
          </p:cNvGraphicFramePr>
          <p:nvPr>
            <p:ph type="chart" sz="quarter" idx="13"/>
            <p:extLst>
              <p:ext uri="{D42A27DB-BD31-4B8C-83A1-F6EECF244321}">
                <p14:modId xmlns:p14="http://schemas.microsoft.com/office/powerpoint/2010/main" val="187942627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1FD32EB-0236-44E1-B32C-577DD0D1598B}"/>
              </a:ext>
            </a:extLst>
          </p:cNvPr>
          <p:cNvSpPr>
            <a:spLocks noGrp="1"/>
          </p:cNvSpPr>
          <p:nvPr>
            <p:ph type="body" sz="quarter" idx="14"/>
          </p:nvPr>
        </p:nvSpPr>
        <p:spPr/>
        <p:txBody>
          <a:bodyPr/>
          <a:lstStyle/>
          <a:p>
            <a:r>
              <a:rPr lang="en-US"/>
              <a:t>05/01/2018 - 07/31/2018</a:t>
            </a:r>
          </a:p>
        </p:txBody>
      </p:sp>
      <p:sp>
        <p:nvSpPr>
          <p:cNvPr id="5" name="Footer Placeholder 4">
            <a:extLst>
              <a:ext uri="{FF2B5EF4-FFF2-40B4-BE49-F238E27FC236}">
                <a16:creationId xmlns:a16="http://schemas.microsoft.com/office/drawing/2014/main" id="{0F1C9F93-B478-4D6C-A010-2D756DB33A3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6784427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5751FF-7B3F-4D79-92F9-C906A006D63A}"/>
              </a:ext>
            </a:extLst>
          </p:cNvPr>
          <p:cNvSpPr>
            <a:spLocks noGrp="1"/>
          </p:cNvSpPr>
          <p:nvPr>
            <p:ph type="title"/>
          </p:nvPr>
        </p:nvSpPr>
        <p:spPr/>
        <p:txBody>
          <a:bodyPr/>
          <a:lstStyle/>
          <a:p>
            <a:r>
              <a:rPr lang="en-US"/>
              <a:t>Twitter Total Interactions | Yahoo</a:t>
            </a:r>
          </a:p>
        </p:txBody>
      </p:sp>
      <p:graphicFrame>
        <p:nvGraphicFramePr>
          <p:cNvPr id="6" name="Chart Placeholder 5">
            <a:extLst>
              <a:ext uri="{FF2B5EF4-FFF2-40B4-BE49-F238E27FC236}">
                <a16:creationId xmlns:a16="http://schemas.microsoft.com/office/drawing/2014/main" id="{9A89DAE2-7956-4E27-A3E9-BB0079D51F77}"/>
              </a:ext>
            </a:extLst>
          </p:cNvPr>
          <p:cNvGraphicFramePr>
            <a:graphicFrameLocks noGrp="1"/>
          </p:cNvGraphicFramePr>
          <p:nvPr>
            <p:ph type="chart" sz="quarter" idx="13"/>
            <p:extLst>
              <p:ext uri="{D42A27DB-BD31-4B8C-83A1-F6EECF244321}">
                <p14:modId xmlns:p14="http://schemas.microsoft.com/office/powerpoint/2010/main" val="351211433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B3B6553-AACD-4DA1-BE42-DAF2B3918B64}"/>
              </a:ext>
            </a:extLst>
          </p:cNvPr>
          <p:cNvSpPr>
            <a:spLocks noGrp="1"/>
          </p:cNvSpPr>
          <p:nvPr>
            <p:ph type="body" sz="quarter" idx="14"/>
          </p:nvPr>
        </p:nvSpPr>
        <p:spPr/>
        <p:txBody>
          <a:bodyPr/>
          <a:lstStyle/>
          <a:p>
            <a:r>
              <a:rPr lang="en-US"/>
              <a:t>05/01/2018 - 07/31/2018</a:t>
            </a:r>
          </a:p>
        </p:txBody>
      </p:sp>
      <p:sp>
        <p:nvSpPr>
          <p:cNvPr id="5" name="Footer Placeholder 4">
            <a:extLst>
              <a:ext uri="{FF2B5EF4-FFF2-40B4-BE49-F238E27FC236}">
                <a16:creationId xmlns:a16="http://schemas.microsoft.com/office/drawing/2014/main" id="{218E16A9-E235-4805-AAC2-58567105E3D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2320625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AE5074-46D9-4D25-A045-B25C36B7C7B2}"/>
              </a:ext>
            </a:extLst>
          </p:cNvPr>
          <p:cNvSpPr>
            <a:spLocks noGrp="1"/>
          </p:cNvSpPr>
          <p:nvPr>
            <p:ph type="title"/>
          </p:nvPr>
        </p:nvSpPr>
        <p:spPr/>
        <p:txBody>
          <a:bodyPr/>
          <a:lstStyle/>
          <a:p>
            <a:r>
              <a:rPr lang="en-US"/>
              <a:t>Twitter Average Interactions Per Own Tweet | Yahoo</a:t>
            </a:r>
          </a:p>
        </p:txBody>
      </p:sp>
      <p:graphicFrame>
        <p:nvGraphicFramePr>
          <p:cNvPr id="6" name="Chart Placeholder 5">
            <a:extLst>
              <a:ext uri="{FF2B5EF4-FFF2-40B4-BE49-F238E27FC236}">
                <a16:creationId xmlns:a16="http://schemas.microsoft.com/office/drawing/2014/main" id="{597882C2-E234-4D3D-8455-7DCFF7DC17FD}"/>
              </a:ext>
            </a:extLst>
          </p:cNvPr>
          <p:cNvGraphicFramePr>
            <a:graphicFrameLocks noGrp="1"/>
          </p:cNvGraphicFramePr>
          <p:nvPr>
            <p:ph type="chart" sz="quarter" idx="13"/>
            <p:extLst>
              <p:ext uri="{D42A27DB-BD31-4B8C-83A1-F6EECF244321}">
                <p14:modId xmlns:p14="http://schemas.microsoft.com/office/powerpoint/2010/main" val="18953642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431C5AB-D6EB-4A76-B3BA-686554FC3FE4}"/>
              </a:ext>
            </a:extLst>
          </p:cNvPr>
          <p:cNvSpPr>
            <a:spLocks noGrp="1"/>
          </p:cNvSpPr>
          <p:nvPr>
            <p:ph type="body" sz="quarter" idx="14"/>
          </p:nvPr>
        </p:nvSpPr>
        <p:spPr/>
        <p:txBody>
          <a:bodyPr/>
          <a:lstStyle/>
          <a:p>
            <a:r>
              <a:rPr lang="en-US"/>
              <a:t>05/01/2018 - 07/31/2018</a:t>
            </a:r>
          </a:p>
        </p:txBody>
      </p:sp>
      <p:sp>
        <p:nvSpPr>
          <p:cNvPr id="5" name="Footer Placeholder 4">
            <a:extLst>
              <a:ext uri="{FF2B5EF4-FFF2-40B4-BE49-F238E27FC236}">
                <a16:creationId xmlns:a16="http://schemas.microsoft.com/office/drawing/2014/main" id="{8956794C-98B2-412B-9549-604DA8D37E6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2058790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750373-61DA-47EA-9D7D-FE7CB73C2CD5}"/>
              </a:ext>
            </a:extLst>
          </p:cNvPr>
          <p:cNvSpPr>
            <a:spLocks noGrp="1"/>
          </p:cNvSpPr>
          <p:nvPr>
            <p:ph type="title"/>
          </p:nvPr>
        </p:nvSpPr>
        <p:spPr/>
        <p:txBody>
          <a:bodyPr/>
          <a:lstStyle/>
          <a:p>
            <a:r>
              <a:rPr lang="en-US"/>
              <a:t>Twitter Retweeted Tweets | Yahoo</a:t>
            </a:r>
          </a:p>
        </p:txBody>
      </p:sp>
      <p:graphicFrame>
        <p:nvGraphicFramePr>
          <p:cNvPr id="6" name="Chart Placeholder 5">
            <a:extLst>
              <a:ext uri="{FF2B5EF4-FFF2-40B4-BE49-F238E27FC236}">
                <a16:creationId xmlns:a16="http://schemas.microsoft.com/office/drawing/2014/main" id="{5C5ACE0F-9EC4-46CD-99C9-12D920C078BF}"/>
              </a:ext>
            </a:extLst>
          </p:cNvPr>
          <p:cNvGraphicFramePr>
            <a:graphicFrameLocks noGrp="1"/>
          </p:cNvGraphicFramePr>
          <p:nvPr>
            <p:ph type="chart" sz="quarter" idx="13"/>
            <p:extLst>
              <p:ext uri="{D42A27DB-BD31-4B8C-83A1-F6EECF244321}">
                <p14:modId xmlns:p14="http://schemas.microsoft.com/office/powerpoint/2010/main" val="265122893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28A45B7-07CD-44E0-A612-21F64DC5C5CC}"/>
              </a:ext>
            </a:extLst>
          </p:cNvPr>
          <p:cNvSpPr>
            <a:spLocks noGrp="1"/>
          </p:cNvSpPr>
          <p:nvPr>
            <p:ph type="body" sz="quarter" idx="14"/>
          </p:nvPr>
        </p:nvSpPr>
        <p:spPr/>
        <p:txBody>
          <a:bodyPr/>
          <a:lstStyle/>
          <a:p>
            <a:r>
              <a:rPr lang="en-US"/>
              <a:t>05/01/2018 - 07/31/2018</a:t>
            </a:r>
          </a:p>
        </p:txBody>
      </p:sp>
      <p:sp>
        <p:nvSpPr>
          <p:cNvPr id="5" name="Footer Placeholder 4">
            <a:extLst>
              <a:ext uri="{FF2B5EF4-FFF2-40B4-BE49-F238E27FC236}">
                <a16:creationId xmlns:a16="http://schemas.microsoft.com/office/drawing/2014/main" id="{4ECE051E-67A0-43C2-A840-FA11FC72061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5086925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AB91C5-BDDF-4CD2-AA65-72F12D3857F6}"/>
              </a:ext>
            </a:extLst>
          </p:cNvPr>
          <p:cNvSpPr>
            <a:spLocks noGrp="1"/>
          </p:cNvSpPr>
          <p:nvPr>
            <p:ph type="title"/>
          </p:nvPr>
        </p:nvSpPr>
        <p:spPr/>
        <p:txBody>
          <a:bodyPr/>
          <a:lstStyle/>
          <a:p>
            <a:r>
              <a:rPr lang="en-US"/>
              <a:t>Twitter Replies To Users | Yahoo</a:t>
            </a:r>
          </a:p>
        </p:txBody>
      </p:sp>
      <p:graphicFrame>
        <p:nvGraphicFramePr>
          <p:cNvPr id="6" name="Chart Placeholder 5">
            <a:extLst>
              <a:ext uri="{FF2B5EF4-FFF2-40B4-BE49-F238E27FC236}">
                <a16:creationId xmlns:a16="http://schemas.microsoft.com/office/drawing/2014/main" id="{DF433D51-E436-4325-8476-FE4201BC33A7}"/>
              </a:ext>
            </a:extLst>
          </p:cNvPr>
          <p:cNvGraphicFramePr>
            <a:graphicFrameLocks noGrp="1"/>
          </p:cNvGraphicFramePr>
          <p:nvPr>
            <p:ph type="chart" sz="quarter" idx="13"/>
            <p:extLst>
              <p:ext uri="{D42A27DB-BD31-4B8C-83A1-F6EECF244321}">
                <p14:modId xmlns:p14="http://schemas.microsoft.com/office/powerpoint/2010/main" val="90369341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C82FAF5-5AF0-4896-83D3-F75C7CCBBBB6}"/>
              </a:ext>
            </a:extLst>
          </p:cNvPr>
          <p:cNvSpPr>
            <a:spLocks noGrp="1"/>
          </p:cNvSpPr>
          <p:nvPr>
            <p:ph type="body" sz="quarter" idx="14"/>
          </p:nvPr>
        </p:nvSpPr>
        <p:spPr/>
        <p:txBody>
          <a:bodyPr/>
          <a:lstStyle/>
          <a:p>
            <a:r>
              <a:rPr lang="en-US"/>
              <a:t>05/01/2018 - 07/31/2018</a:t>
            </a:r>
          </a:p>
        </p:txBody>
      </p:sp>
      <p:sp>
        <p:nvSpPr>
          <p:cNvPr id="5" name="Footer Placeholder 4">
            <a:extLst>
              <a:ext uri="{FF2B5EF4-FFF2-40B4-BE49-F238E27FC236}">
                <a16:creationId xmlns:a16="http://schemas.microsoft.com/office/drawing/2014/main" id="{72DD8643-9CA9-4DFF-B67D-5EA44186568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3475525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980C01-4B0A-4594-AF9D-D1B3581B8CC2}"/>
              </a:ext>
            </a:extLst>
          </p:cNvPr>
          <p:cNvSpPr>
            <a:spLocks noGrp="1"/>
          </p:cNvSpPr>
          <p:nvPr>
            <p:ph type="title"/>
          </p:nvPr>
        </p:nvSpPr>
        <p:spPr/>
        <p:txBody>
          <a:bodyPr/>
          <a:lstStyle/>
          <a:p>
            <a:r>
              <a:rPr lang="en-US"/>
              <a:t>Twitter Follower Distribution | Yahoo</a:t>
            </a:r>
          </a:p>
        </p:txBody>
      </p:sp>
      <p:graphicFrame>
        <p:nvGraphicFramePr>
          <p:cNvPr id="6" name="Chart Placeholder 5">
            <a:extLst>
              <a:ext uri="{FF2B5EF4-FFF2-40B4-BE49-F238E27FC236}">
                <a16:creationId xmlns:a16="http://schemas.microsoft.com/office/drawing/2014/main" id="{54DD9E14-69D0-4A3A-930F-05887449A8F3}"/>
              </a:ext>
            </a:extLst>
          </p:cNvPr>
          <p:cNvGraphicFramePr>
            <a:graphicFrameLocks noGrp="1"/>
          </p:cNvGraphicFramePr>
          <p:nvPr>
            <p:ph type="chart" sz="quarter" idx="13"/>
            <p:extLst>
              <p:ext uri="{D42A27DB-BD31-4B8C-83A1-F6EECF244321}">
                <p14:modId xmlns:p14="http://schemas.microsoft.com/office/powerpoint/2010/main" val="253106324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E0A27A8-F1CB-4734-BBC4-DCD90CE72BDA}"/>
              </a:ext>
            </a:extLst>
          </p:cNvPr>
          <p:cNvSpPr>
            <a:spLocks noGrp="1"/>
          </p:cNvSpPr>
          <p:nvPr>
            <p:ph type="body" sz="quarter" idx="14"/>
          </p:nvPr>
        </p:nvSpPr>
        <p:spPr/>
        <p:txBody>
          <a:bodyPr/>
          <a:lstStyle/>
          <a:p>
            <a:r>
              <a:rPr lang="en-US"/>
              <a:t>05/01/2018 - 07/31/2018</a:t>
            </a:r>
          </a:p>
        </p:txBody>
      </p:sp>
      <p:sp>
        <p:nvSpPr>
          <p:cNvPr id="5" name="Footer Placeholder 4">
            <a:extLst>
              <a:ext uri="{FF2B5EF4-FFF2-40B4-BE49-F238E27FC236}">
                <a16:creationId xmlns:a16="http://schemas.microsoft.com/office/drawing/2014/main" id="{8B0CE81E-5FCA-4591-A8BF-A9823261848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8150413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B0A8D9-52AD-4B5C-BE49-00C69937DF32}"/>
              </a:ext>
            </a:extLst>
          </p:cNvPr>
          <p:cNvSpPr>
            <a:spLocks noGrp="1"/>
          </p:cNvSpPr>
          <p:nvPr>
            <p:ph type="title"/>
          </p:nvPr>
        </p:nvSpPr>
        <p:spPr/>
        <p:txBody>
          <a:bodyPr/>
          <a:lstStyle/>
          <a:p>
            <a:r>
              <a:rPr lang="en-US"/>
              <a:t>Overall Network Key Metrics Table | Yahoo</a:t>
            </a:r>
          </a:p>
        </p:txBody>
      </p:sp>
      <p:graphicFrame>
        <p:nvGraphicFramePr>
          <p:cNvPr id="5" name="Table Placeholder 4">
            <a:extLst>
              <a:ext uri="{FF2B5EF4-FFF2-40B4-BE49-F238E27FC236}">
                <a16:creationId xmlns:a16="http://schemas.microsoft.com/office/drawing/2014/main" id="{013F7D72-CDF0-453B-B44A-4B9F060C6A93}"/>
              </a:ext>
            </a:extLst>
          </p:cNvPr>
          <p:cNvGraphicFramePr>
            <a:graphicFrameLocks noGrp="1"/>
          </p:cNvGraphicFramePr>
          <p:nvPr>
            <p:ph type="tbl" sz="quarter" idx="13"/>
            <p:extLst>
              <p:ext uri="{D42A27DB-BD31-4B8C-83A1-F6EECF244321}">
                <p14:modId xmlns:p14="http://schemas.microsoft.com/office/powerpoint/2010/main" val="41643870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19010640"/>
                    </a:ext>
                  </a:extLst>
                </a:gridCol>
                <a:gridCol w="822960">
                  <a:extLst>
                    <a:ext uri="{9D8B030D-6E8A-4147-A177-3AD203B41FA5}">
                      <a16:colId xmlns:a16="http://schemas.microsoft.com/office/drawing/2014/main" val="732336564"/>
                    </a:ext>
                  </a:extLst>
                </a:gridCol>
                <a:gridCol w="822960">
                  <a:extLst>
                    <a:ext uri="{9D8B030D-6E8A-4147-A177-3AD203B41FA5}">
                      <a16:colId xmlns:a16="http://schemas.microsoft.com/office/drawing/2014/main" val="338059926"/>
                    </a:ext>
                  </a:extLst>
                </a:gridCol>
                <a:gridCol w="822960">
                  <a:extLst>
                    <a:ext uri="{9D8B030D-6E8A-4147-A177-3AD203B41FA5}">
                      <a16:colId xmlns:a16="http://schemas.microsoft.com/office/drawing/2014/main" val="239672064"/>
                    </a:ext>
                  </a:extLst>
                </a:gridCol>
                <a:gridCol w="822960">
                  <a:extLst>
                    <a:ext uri="{9D8B030D-6E8A-4147-A177-3AD203B41FA5}">
                      <a16:colId xmlns:a16="http://schemas.microsoft.com/office/drawing/2014/main" val="2382736687"/>
                    </a:ext>
                  </a:extLst>
                </a:gridCol>
                <a:gridCol w="822960">
                  <a:extLst>
                    <a:ext uri="{9D8B030D-6E8A-4147-A177-3AD203B41FA5}">
                      <a16:colId xmlns:a16="http://schemas.microsoft.com/office/drawing/2014/main" val="3109735523"/>
                    </a:ext>
                  </a:extLst>
                </a:gridCol>
                <a:gridCol w="822960">
                  <a:extLst>
                    <a:ext uri="{9D8B030D-6E8A-4147-A177-3AD203B41FA5}">
                      <a16:colId xmlns:a16="http://schemas.microsoft.com/office/drawing/2014/main" val="4195644131"/>
                    </a:ext>
                  </a:extLst>
                </a:gridCol>
                <a:gridCol w="822960">
                  <a:extLst>
                    <a:ext uri="{9D8B030D-6E8A-4147-A177-3AD203B41FA5}">
                      <a16:colId xmlns:a16="http://schemas.microsoft.com/office/drawing/2014/main" val="3841727484"/>
                    </a:ext>
                  </a:extLst>
                </a:gridCol>
                <a:gridCol w="822960">
                  <a:extLst>
                    <a:ext uri="{9D8B030D-6E8A-4147-A177-3AD203B41FA5}">
                      <a16:colId xmlns:a16="http://schemas.microsoft.com/office/drawing/2014/main" val="2748983872"/>
                    </a:ext>
                  </a:extLst>
                </a:gridCol>
              </a:tblGrid>
              <a:tr h="370840">
                <a:tc>
                  <a:txBody>
                    <a:bodyPr/>
                    <a:lstStyle/>
                    <a:p>
                      <a:r>
                        <a:rPr lang="en-US" sz="1000"/>
                        <a:t>Network</a:t>
                      </a:r>
                    </a:p>
                  </a:txBody>
                  <a:tcPr/>
                </a:tc>
                <a:tc>
                  <a:txBody>
                    <a:bodyPr/>
                    <a:lstStyle/>
                    <a:p>
                      <a:r>
                        <a:rPr lang="en-US" sz="1000"/>
                        <a:t>Avg. Audience Change</a:t>
                      </a:r>
                    </a:p>
                  </a:txBody>
                  <a:tcPr/>
                </a:tc>
                <a:tc>
                  <a:txBody>
                    <a:bodyPr/>
                    <a:lstStyle/>
                    <a:p>
                      <a:r>
                        <a:rPr lang="en-US" sz="1000"/>
                        <a:t>Total Audience Change</a:t>
                      </a:r>
                    </a:p>
                  </a:txBody>
                  <a:tcPr/>
                </a:tc>
                <a:tc>
                  <a:txBody>
                    <a:bodyPr/>
                    <a:lstStyle/>
                    <a:p>
                      <a:r>
                        <a:rPr lang="en-US" sz="1000"/>
                        <a:t>Avg. Posted Content</a:t>
                      </a:r>
                    </a:p>
                  </a:txBody>
                  <a:tcPr/>
                </a:tc>
                <a:tc>
                  <a:txBody>
                    <a:bodyPr/>
                    <a:lstStyle/>
                    <a:p>
                      <a:r>
                        <a:rPr lang="en-US" sz="1000"/>
                        <a:t>Total Posted Content</a:t>
                      </a:r>
                    </a:p>
                  </a:txBody>
                  <a:tcPr/>
                </a:tc>
                <a:tc>
                  <a:txBody>
                    <a:bodyPr/>
                    <a:lstStyle/>
                    <a:p>
                      <a:r>
                        <a:rPr lang="en-US" sz="1000"/>
                        <a:t>Avg. Interactions</a:t>
                      </a:r>
                    </a:p>
                  </a:txBody>
                  <a:tcPr/>
                </a:tc>
                <a:tc>
                  <a:txBody>
                    <a:bodyPr/>
                    <a:lstStyle/>
                    <a:p>
                      <a:r>
                        <a:rPr lang="en-US" sz="1000"/>
                        <a:t>Total Interactions</a:t>
                      </a:r>
                    </a:p>
                  </a:txBody>
                  <a:tcPr/>
                </a:tc>
                <a:tc>
                  <a:txBody>
                    <a:bodyPr/>
                    <a:lstStyle/>
                    <a:p>
                      <a:r>
                        <a:rPr lang="en-US" sz="1000"/>
                        <a:t>Interactions per Posted Content</a:t>
                      </a:r>
                    </a:p>
                  </a:txBody>
                  <a:tcPr/>
                </a:tc>
                <a:tc>
                  <a:txBody>
                    <a:bodyPr/>
                    <a:lstStyle/>
                    <a:p>
                      <a:r>
                        <a:rPr lang="en-US" sz="1000"/>
                        <a:t>Avg. Interaction Rate</a:t>
                      </a:r>
                    </a:p>
                  </a:txBody>
                  <a:tcPr/>
                </a:tc>
                <a:extLst>
                  <a:ext uri="{0D108BD9-81ED-4DB2-BD59-A6C34878D82A}">
                    <a16:rowId xmlns:a16="http://schemas.microsoft.com/office/drawing/2014/main" val="3667933539"/>
                  </a:ext>
                </a:extLst>
              </a:tr>
              <a:tr h="370840">
                <a:tc>
                  <a:txBody>
                    <a:bodyPr/>
                    <a:lstStyle/>
                    <a:p>
                      <a:r>
                        <a:rPr lang="en-US" sz="1000"/>
                        <a:t>Facebook</a:t>
                      </a:r>
                    </a:p>
                  </a:txBody>
                  <a:tcPr/>
                </a:tc>
                <a:tc>
                  <a:txBody>
                    <a:bodyPr/>
                    <a:lstStyle/>
                    <a:p>
                      <a:r>
                        <a:rPr lang="en-US" sz="1000"/>
                        <a:t>295741</a:t>
                      </a:r>
                    </a:p>
                  </a:txBody>
                  <a:tcPr/>
                </a:tc>
                <a:tc>
                  <a:txBody>
                    <a:bodyPr/>
                    <a:lstStyle/>
                    <a:p>
                      <a:r>
                        <a:rPr lang="en-US" sz="1000"/>
                        <a:t>1774445</a:t>
                      </a:r>
                    </a:p>
                  </a:txBody>
                  <a:tcPr/>
                </a:tc>
                <a:tc>
                  <a:txBody>
                    <a:bodyPr/>
                    <a:lstStyle/>
                    <a:p>
                      <a:r>
                        <a:rPr lang="en-US" sz="1000"/>
                        <a:t>3276</a:t>
                      </a:r>
                    </a:p>
                  </a:txBody>
                  <a:tcPr/>
                </a:tc>
                <a:tc>
                  <a:txBody>
                    <a:bodyPr/>
                    <a:lstStyle/>
                    <a:p>
                      <a:r>
                        <a:rPr lang="en-US" sz="1000"/>
                        <a:t>26210</a:t>
                      </a:r>
                    </a:p>
                  </a:txBody>
                  <a:tcPr/>
                </a:tc>
                <a:tc>
                  <a:txBody>
                    <a:bodyPr/>
                    <a:lstStyle/>
                    <a:p>
                      <a:r>
                        <a:rPr lang="en-US" sz="1000"/>
                        <a:t>23704740</a:t>
                      </a:r>
                    </a:p>
                  </a:txBody>
                  <a:tcPr/>
                </a:tc>
                <a:tc>
                  <a:txBody>
                    <a:bodyPr/>
                    <a:lstStyle/>
                    <a:p>
                      <a:r>
                        <a:rPr lang="en-US" sz="1000"/>
                        <a:t>189637918</a:t>
                      </a:r>
                    </a:p>
                  </a:txBody>
                  <a:tcPr/>
                </a:tc>
                <a:tc>
                  <a:txBody>
                    <a:bodyPr/>
                    <a:lstStyle/>
                    <a:p>
                      <a:r>
                        <a:rPr lang="en-US" sz="1000"/>
                        <a:t>5208</a:t>
                      </a:r>
                    </a:p>
                  </a:txBody>
                  <a:tcPr/>
                </a:tc>
                <a:tc>
                  <a:txBody>
                    <a:bodyPr/>
                    <a:lstStyle/>
                    <a:p>
                      <a:r>
                        <a:rPr lang="en-US" sz="1000"/>
                        <a:t>0.0469 %</a:t>
                      </a:r>
                    </a:p>
                  </a:txBody>
                  <a:tcPr/>
                </a:tc>
                <a:extLst>
                  <a:ext uri="{0D108BD9-81ED-4DB2-BD59-A6C34878D82A}">
                    <a16:rowId xmlns:a16="http://schemas.microsoft.com/office/drawing/2014/main" val="835266471"/>
                  </a:ext>
                </a:extLst>
              </a:tr>
              <a:tr h="370840">
                <a:tc>
                  <a:txBody>
                    <a:bodyPr/>
                    <a:lstStyle/>
                    <a:p>
                      <a:r>
                        <a:rPr lang="en-US" sz="1000"/>
                        <a:t>Twitter</a:t>
                      </a:r>
                    </a:p>
                  </a:txBody>
                  <a:tcPr/>
                </a:tc>
                <a:tc>
                  <a:txBody>
                    <a:bodyPr/>
                    <a:lstStyle/>
                    <a:p>
                      <a:r>
                        <a:rPr lang="en-US" sz="1000"/>
                        <a:t>-115982</a:t>
                      </a:r>
                    </a:p>
                  </a:txBody>
                  <a:tcPr/>
                </a:tc>
                <a:tc>
                  <a:txBody>
                    <a:bodyPr/>
                    <a:lstStyle/>
                    <a:p>
                      <a:r>
                        <a:rPr lang="en-US" sz="1000"/>
                        <a:t>-695893</a:t>
                      </a:r>
                    </a:p>
                  </a:txBody>
                  <a:tcPr/>
                </a:tc>
                <a:tc>
                  <a:txBody>
                    <a:bodyPr/>
                    <a:lstStyle/>
                    <a:p>
                      <a:r>
                        <a:rPr lang="en-US" sz="1000"/>
                        <a:t>6478</a:t>
                      </a:r>
                    </a:p>
                  </a:txBody>
                  <a:tcPr/>
                </a:tc>
                <a:tc>
                  <a:txBody>
                    <a:bodyPr/>
                    <a:lstStyle/>
                    <a:p>
                      <a:r>
                        <a:rPr lang="en-US" sz="1000"/>
                        <a:t>51828</a:t>
                      </a:r>
                    </a:p>
                  </a:txBody>
                  <a:tcPr/>
                </a:tc>
                <a:tc>
                  <a:txBody>
                    <a:bodyPr/>
                    <a:lstStyle/>
                    <a:p>
                      <a:r>
                        <a:rPr lang="en-US" sz="1000"/>
                        <a:t>5963188</a:t>
                      </a:r>
                    </a:p>
                  </a:txBody>
                  <a:tcPr/>
                </a:tc>
                <a:tc>
                  <a:txBody>
                    <a:bodyPr/>
                    <a:lstStyle/>
                    <a:p>
                      <a:r>
                        <a:rPr lang="en-US" sz="1000"/>
                        <a:t>47705500</a:t>
                      </a:r>
                    </a:p>
                  </a:txBody>
                  <a:tcPr/>
                </a:tc>
                <a:tc>
                  <a:txBody>
                    <a:bodyPr/>
                    <a:lstStyle/>
                    <a:p>
                      <a:r>
                        <a:rPr lang="en-US" sz="1000"/>
                        <a:t>462</a:t>
                      </a:r>
                    </a:p>
                  </a:txBody>
                  <a:tcPr/>
                </a:tc>
                <a:tc>
                  <a:txBody>
                    <a:bodyPr/>
                    <a:lstStyle/>
                    <a:p>
                      <a:r>
                        <a:rPr lang="en-US" sz="1000"/>
                        <a:t>0.0104 %</a:t>
                      </a:r>
                    </a:p>
                  </a:txBody>
                  <a:tcPr/>
                </a:tc>
                <a:extLst>
                  <a:ext uri="{0D108BD9-81ED-4DB2-BD59-A6C34878D82A}">
                    <a16:rowId xmlns:a16="http://schemas.microsoft.com/office/drawing/2014/main" val="3308302766"/>
                  </a:ext>
                </a:extLst>
              </a:tr>
            </a:tbl>
          </a:graphicData>
        </a:graphic>
      </p:graphicFrame>
      <p:sp>
        <p:nvSpPr>
          <p:cNvPr id="4" name="Text Placeholder 3">
            <a:extLst>
              <a:ext uri="{FF2B5EF4-FFF2-40B4-BE49-F238E27FC236}">
                <a16:creationId xmlns:a16="http://schemas.microsoft.com/office/drawing/2014/main" id="{B841D2A6-6F7F-4073-84BC-3D6F880E7A6D}"/>
              </a:ext>
            </a:extLst>
          </p:cNvPr>
          <p:cNvSpPr>
            <a:spLocks noGrp="1"/>
          </p:cNvSpPr>
          <p:nvPr>
            <p:ph type="body" sz="quarter" idx="14"/>
          </p:nvPr>
        </p:nvSpPr>
        <p:spPr/>
        <p:txBody>
          <a:bodyPr/>
          <a:lstStyle/>
          <a:p>
            <a:r>
              <a:rPr lang="en-US"/>
              <a:t>05/01/2018 - 07/31/2018</a:t>
            </a:r>
          </a:p>
        </p:txBody>
      </p:sp>
    </p:spTree>
    <p:extLst>
      <p:ext uri="{BB962C8B-B14F-4D97-AF65-F5344CB8AC3E}">
        <p14:creationId xmlns:p14="http://schemas.microsoft.com/office/powerpoint/2010/main" val="383351072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833C10-037F-4467-9272-66CD601860CB}"/>
              </a:ext>
            </a:extLst>
          </p:cNvPr>
          <p:cNvSpPr>
            <a:spLocks noGrp="1"/>
          </p:cNvSpPr>
          <p:nvPr>
            <p:ph type="title"/>
          </p:nvPr>
        </p:nvSpPr>
        <p:spPr/>
        <p:txBody>
          <a:bodyPr/>
          <a:lstStyle/>
          <a:p>
            <a:r>
              <a:rPr lang="en-US"/>
              <a:t>Overall Overall Posted Content | Yahoo</a:t>
            </a:r>
          </a:p>
        </p:txBody>
      </p:sp>
      <p:graphicFrame>
        <p:nvGraphicFramePr>
          <p:cNvPr id="6" name="Chart Placeholder 5">
            <a:extLst>
              <a:ext uri="{FF2B5EF4-FFF2-40B4-BE49-F238E27FC236}">
                <a16:creationId xmlns:a16="http://schemas.microsoft.com/office/drawing/2014/main" id="{C5FEC534-5802-4925-A6F6-46E9FD1ACD4B}"/>
              </a:ext>
            </a:extLst>
          </p:cNvPr>
          <p:cNvGraphicFramePr>
            <a:graphicFrameLocks noGrp="1"/>
          </p:cNvGraphicFramePr>
          <p:nvPr>
            <p:ph type="chart" sz="quarter" idx="13"/>
            <p:extLst>
              <p:ext uri="{D42A27DB-BD31-4B8C-83A1-F6EECF244321}">
                <p14:modId xmlns:p14="http://schemas.microsoft.com/office/powerpoint/2010/main" val="186922717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838D1BF-38BB-4C70-A5B9-42F1891F7A16}"/>
              </a:ext>
            </a:extLst>
          </p:cNvPr>
          <p:cNvSpPr>
            <a:spLocks noGrp="1"/>
          </p:cNvSpPr>
          <p:nvPr>
            <p:ph type="body" sz="quarter" idx="14"/>
          </p:nvPr>
        </p:nvSpPr>
        <p:spPr/>
        <p:txBody>
          <a:bodyPr/>
          <a:lstStyle/>
          <a:p>
            <a:r>
              <a:rPr lang="en-US"/>
              <a:t>05/01/2018 - 07/31/2018</a:t>
            </a:r>
          </a:p>
        </p:txBody>
      </p:sp>
      <p:sp>
        <p:nvSpPr>
          <p:cNvPr id="5" name="Footer Placeholder 4">
            <a:extLst>
              <a:ext uri="{FF2B5EF4-FFF2-40B4-BE49-F238E27FC236}">
                <a16:creationId xmlns:a16="http://schemas.microsoft.com/office/drawing/2014/main" id="{1B0310C0-A0B7-4C07-8B6F-0F08F1E6E05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8669244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C6D7C7-2B19-4D89-B9F7-8DB6DDAE35FF}"/>
              </a:ext>
            </a:extLst>
          </p:cNvPr>
          <p:cNvSpPr>
            <a:spLocks noGrp="1"/>
          </p:cNvSpPr>
          <p:nvPr>
            <p:ph type="title"/>
          </p:nvPr>
        </p:nvSpPr>
        <p:spPr/>
        <p:txBody>
          <a:bodyPr/>
          <a:lstStyle/>
          <a:p>
            <a:r>
              <a:rPr lang="en-US"/>
              <a:t>Overall Overall Audience Distribution Development | Yahoo</a:t>
            </a:r>
          </a:p>
        </p:txBody>
      </p:sp>
      <p:graphicFrame>
        <p:nvGraphicFramePr>
          <p:cNvPr id="6" name="Chart Placeholder 5">
            <a:extLst>
              <a:ext uri="{FF2B5EF4-FFF2-40B4-BE49-F238E27FC236}">
                <a16:creationId xmlns:a16="http://schemas.microsoft.com/office/drawing/2014/main" id="{347BADB0-16AD-4F13-A5A4-B24F778055F9}"/>
              </a:ext>
            </a:extLst>
          </p:cNvPr>
          <p:cNvGraphicFramePr>
            <a:graphicFrameLocks noGrp="1"/>
          </p:cNvGraphicFramePr>
          <p:nvPr>
            <p:ph type="chart" sz="quarter" idx="13"/>
            <p:extLst>
              <p:ext uri="{D42A27DB-BD31-4B8C-83A1-F6EECF244321}">
                <p14:modId xmlns:p14="http://schemas.microsoft.com/office/powerpoint/2010/main" val="82107174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4551BD9-5DC8-4AE4-BDE0-C2BE3D883A41}"/>
              </a:ext>
            </a:extLst>
          </p:cNvPr>
          <p:cNvSpPr>
            <a:spLocks noGrp="1"/>
          </p:cNvSpPr>
          <p:nvPr>
            <p:ph type="body" sz="quarter" idx="14"/>
          </p:nvPr>
        </p:nvSpPr>
        <p:spPr/>
        <p:txBody>
          <a:bodyPr/>
          <a:lstStyle/>
          <a:p>
            <a:r>
              <a:rPr lang="en-US"/>
              <a:t>05/01/2018 - 07/31/2018</a:t>
            </a:r>
          </a:p>
        </p:txBody>
      </p:sp>
      <p:sp>
        <p:nvSpPr>
          <p:cNvPr id="5" name="Footer Placeholder 4">
            <a:extLst>
              <a:ext uri="{FF2B5EF4-FFF2-40B4-BE49-F238E27FC236}">
                <a16:creationId xmlns:a16="http://schemas.microsoft.com/office/drawing/2014/main" id="{D7CFB06A-B5A0-402B-B58B-0A02E3C2820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7598862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EA69DC-F169-458B-9B06-C100A69F5E82}"/>
              </a:ext>
            </a:extLst>
          </p:cNvPr>
          <p:cNvSpPr>
            <a:spLocks noGrp="1"/>
          </p:cNvSpPr>
          <p:nvPr>
            <p:ph type="title"/>
          </p:nvPr>
        </p:nvSpPr>
        <p:spPr/>
        <p:txBody>
          <a:bodyPr/>
          <a:lstStyle/>
          <a:p>
            <a:r>
              <a:rPr lang="en-US"/>
              <a:t>Facebook Post Type Distribution Per Profile | Yahoo</a:t>
            </a:r>
          </a:p>
        </p:txBody>
      </p:sp>
      <p:graphicFrame>
        <p:nvGraphicFramePr>
          <p:cNvPr id="6" name="Chart Placeholder 5">
            <a:extLst>
              <a:ext uri="{FF2B5EF4-FFF2-40B4-BE49-F238E27FC236}">
                <a16:creationId xmlns:a16="http://schemas.microsoft.com/office/drawing/2014/main" id="{1BB19AF6-3ABA-4FA3-8068-A4905EE71714}"/>
              </a:ext>
            </a:extLst>
          </p:cNvPr>
          <p:cNvGraphicFramePr>
            <a:graphicFrameLocks noGrp="1"/>
          </p:cNvGraphicFramePr>
          <p:nvPr>
            <p:ph type="chart" sz="quarter" idx="13"/>
            <p:extLst>
              <p:ext uri="{D42A27DB-BD31-4B8C-83A1-F6EECF244321}">
                <p14:modId xmlns:p14="http://schemas.microsoft.com/office/powerpoint/2010/main" val="98978237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3C8EB21-BCBD-4BE9-8E92-3D060F42A46D}"/>
              </a:ext>
            </a:extLst>
          </p:cNvPr>
          <p:cNvSpPr>
            <a:spLocks noGrp="1"/>
          </p:cNvSpPr>
          <p:nvPr>
            <p:ph type="body" sz="quarter" idx="14"/>
          </p:nvPr>
        </p:nvSpPr>
        <p:spPr/>
        <p:txBody>
          <a:bodyPr/>
          <a:lstStyle/>
          <a:p>
            <a:r>
              <a:rPr lang="en-US"/>
              <a:t>05/01/2018 - 07/31/2018</a:t>
            </a:r>
          </a:p>
        </p:txBody>
      </p:sp>
      <p:sp>
        <p:nvSpPr>
          <p:cNvPr id="5" name="Footer Placeholder 4">
            <a:extLst>
              <a:ext uri="{FF2B5EF4-FFF2-40B4-BE49-F238E27FC236}">
                <a16:creationId xmlns:a16="http://schemas.microsoft.com/office/drawing/2014/main" id="{72C3A424-BBF9-4200-9849-4463ECE18D0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0511605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237FE7-D867-41B1-A592-FD212822889B}"/>
              </a:ext>
            </a:extLst>
          </p:cNvPr>
          <p:cNvSpPr>
            <a:spLocks noGrp="1"/>
          </p:cNvSpPr>
          <p:nvPr>
            <p:ph type="title"/>
          </p:nvPr>
        </p:nvSpPr>
        <p:spPr/>
        <p:txBody>
          <a:bodyPr/>
          <a:lstStyle/>
          <a:p>
            <a:r>
              <a:rPr lang="en-US"/>
              <a:t>Facebook Sponsored Posts Distribution | Yahoo</a:t>
            </a:r>
          </a:p>
        </p:txBody>
      </p:sp>
      <p:graphicFrame>
        <p:nvGraphicFramePr>
          <p:cNvPr id="6" name="Chart Placeholder 5">
            <a:extLst>
              <a:ext uri="{FF2B5EF4-FFF2-40B4-BE49-F238E27FC236}">
                <a16:creationId xmlns:a16="http://schemas.microsoft.com/office/drawing/2014/main" id="{9C475B78-26DE-4859-BB5F-227CBF03BE83}"/>
              </a:ext>
            </a:extLst>
          </p:cNvPr>
          <p:cNvGraphicFramePr>
            <a:graphicFrameLocks noGrp="1"/>
          </p:cNvGraphicFramePr>
          <p:nvPr>
            <p:ph type="chart" sz="quarter" idx="13"/>
            <p:extLst>
              <p:ext uri="{D42A27DB-BD31-4B8C-83A1-F6EECF244321}">
                <p14:modId xmlns:p14="http://schemas.microsoft.com/office/powerpoint/2010/main" val="46931502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6CAE65F-25FA-4CFD-9F04-307500F6C3A4}"/>
              </a:ext>
            </a:extLst>
          </p:cNvPr>
          <p:cNvSpPr>
            <a:spLocks noGrp="1"/>
          </p:cNvSpPr>
          <p:nvPr>
            <p:ph type="body" sz="quarter" idx="14"/>
          </p:nvPr>
        </p:nvSpPr>
        <p:spPr/>
        <p:txBody>
          <a:bodyPr/>
          <a:lstStyle/>
          <a:p>
            <a:r>
              <a:rPr lang="en-US"/>
              <a:t>05/01/2018 - 07/31/2018</a:t>
            </a:r>
          </a:p>
        </p:txBody>
      </p:sp>
      <p:sp>
        <p:nvSpPr>
          <p:cNvPr id="5" name="Footer Placeholder 4">
            <a:extLst>
              <a:ext uri="{FF2B5EF4-FFF2-40B4-BE49-F238E27FC236}">
                <a16:creationId xmlns:a16="http://schemas.microsoft.com/office/drawing/2014/main" id="{2E2997BF-6CE0-4D7D-B10D-7D620A85C92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2145709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A56F31-BF51-479B-B514-75045B2E1FDC}"/>
              </a:ext>
            </a:extLst>
          </p:cNvPr>
          <p:cNvSpPr>
            <a:spLocks noGrp="1"/>
          </p:cNvSpPr>
          <p:nvPr>
            <p:ph type="title"/>
          </p:nvPr>
        </p:nvSpPr>
        <p:spPr/>
        <p:txBody>
          <a:bodyPr/>
          <a:lstStyle/>
          <a:p>
            <a:r>
              <a:rPr lang="en-US"/>
              <a:t>Facebook Own Video Posts | Yahoo</a:t>
            </a:r>
          </a:p>
        </p:txBody>
      </p:sp>
      <p:graphicFrame>
        <p:nvGraphicFramePr>
          <p:cNvPr id="6" name="Chart Placeholder 5">
            <a:extLst>
              <a:ext uri="{FF2B5EF4-FFF2-40B4-BE49-F238E27FC236}">
                <a16:creationId xmlns:a16="http://schemas.microsoft.com/office/drawing/2014/main" id="{B55673B0-0C75-4ABC-B55F-4E97C215DEBA}"/>
              </a:ext>
            </a:extLst>
          </p:cNvPr>
          <p:cNvGraphicFramePr>
            <a:graphicFrameLocks noGrp="1"/>
          </p:cNvGraphicFramePr>
          <p:nvPr>
            <p:ph type="chart" sz="quarter" idx="13"/>
            <p:extLst>
              <p:ext uri="{D42A27DB-BD31-4B8C-83A1-F6EECF244321}">
                <p14:modId xmlns:p14="http://schemas.microsoft.com/office/powerpoint/2010/main" val="253684017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DAABE55-FFD4-45CA-9950-791E50722707}"/>
              </a:ext>
            </a:extLst>
          </p:cNvPr>
          <p:cNvSpPr>
            <a:spLocks noGrp="1"/>
          </p:cNvSpPr>
          <p:nvPr>
            <p:ph type="body" sz="quarter" idx="14"/>
          </p:nvPr>
        </p:nvSpPr>
        <p:spPr/>
        <p:txBody>
          <a:bodyPr/>
          <a:lstStyle/>
          <a:p>
            <a:r>
              <a:rPr lang="en-US"/>
              <a:t>05/01/2018 - 07/31/2018</a:t>
            </a:r>
          </a:p>
        </p:txBody>
      </p:sp>
      <p:sp>
        <p:nvSpPr>
          <p:cNvPr id="5" name="Footer Placeholder 4">
            <a:extLst>
              <a:ext uri="{FF2B5EF4-FFF2-40B4-BE49-F238E27FC236}">
                <a16:creationId xmlns:a16="http://schemas.microsoft.com/office/drawing/2014/main" id="{A8DDD504-9DF9-44AC-BCE1-6F21C5509D2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7289355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C4F9C1-AFBD-4FD3-8853-0509E657B90A}"/>
              </a:ext>
            </a:extLst>
          </p:cNvPr>
          <p:cNvSpPr>
            <a:spLocks noGrp="1"/>
          </p:cNvSpPr>
          <p:nvPr>
            <p:ph type="title"/>
          </p:nvPr>
        </p:nvSpPr>
        <p:spPr/>
        <p:txBody>
          <a:bodyPr/>
          <a:lstStyle/>
          <a:p>
            <a:r>
              <a:rPr lang="en-US"/>
              <a:t>Facebook Video Type Distribution | Yahoo</a:t>
            </a:r>
          </a:p>
        </p:txBody>
      </p:sp>
      <p:graphicFrame>
        <p:nvGraphicFramePr>
          <p:cNvPr id="6" name="Chart Placeholder 5">
            <a:extLst>
              <a:ext uri="{FF2B5EF4-FFF2-40B4-BE49-F238E27FC236}">
                <a16:creationId xmlns:a16="http://schemas.microsoft.com/office/drawing/2014/main" id="{9F10872F-EFAF-4453-8AB6-DC0F51CA8AA3}"/>
              </a:ext>
            </a:extLst>
          </p:cNvPr>
          <p:cNvGraphicFramePr>
            <a:graphicFrameLocks noGrp="1"/>
          </p:cNvGraphicFramePr>
          <p:nvPr>
            <p:ph type="chart" sz="quarter" idx="13"/>
            <p:extLst>
              <p:ext uri="{D42A27DB-BD31-4B8C-83A1-F6EECF244321}">
                <p14:modId xmlns:p14="http://schemas.microsoft.com/office/powerpoint/2010/main" val="155854749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96CE174-87D6-459A-9455-96699CDB7C0B}"/>
              </a:ext>
            </a:extLst>
          </p:cNvPr>
          <p:cNvSpPr>
            <a:spLocks noGrp="1"/>
          </p:cNvSpPr>
          <p:nvPr>
            <p:ph type="body" sz="quarter" idx="14"/>
          </p:nvPr>
        </p:nvSpPr>
        <p:spPr/>
        <p:txBody>
          <a:bodyPr/>
          <a:lstStyle/>
          <a:p>
            <a:r>
              <a:rPr lang="en-US"/>
              <a:t>05/01/2018 - 07/31/2018</a:t>
            </a:r>
          </a:p>
        </p:txBody>
      </p:sp>
      <p:sp>
        <p:nvSpPr>
          <p:cNvPr id="5" name="Footer Placeholder 4">
            <a:extLst>
              <a:ext uri="{FF2B5EF4-FFF2-40B4-BE49-F238E27FC236}">
                <a16:creationId xmlns:a16="http://schemas.microsoft.com/office/drawing/2014/main" id="{C52D25B1-D6CE-479E-82D2-30515607367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0128920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989ABF-FFDB-4AD1-8DEA-A4EF4D89686B}"/>
              </a:ext>
            </a:extLst>
          </p:cNvPr>
          <p:cNvSpPr>
            <a:spLocks noGrp="1"/>
          </p:cNvSpPr>
          <p:nvPr>
            <p:ph type="title"/>
          </p:nvPr>
        </p:nvSpPr>
        <p:spPr/>
        <p:txBody>
          <a:bodyPr/>
          <a:lstStyle/>
          <a:p>
            <a:r>
              <a:rPr lang="en-US"/>
              <a:t>Twitter Retweeted Tweets | Yahoo</a:t>
            </a:r>
          </a:p>
        </p:txBody>
      </p:sp>
      <p:graphicFrame>
        <p:nvGraphicFramePr>
          <p:cNvPr id="6" name="Chart Placeholder 5">
            <a:extLst>
              <a:ext uri="{FF2B5EF4-FFF2-40B4-BE49-F238E27FC236}">
                <a16:creationId xmlns:a16="http://schemas.microsoft.com/office/drawing/2014/main" id="{E35BF457-7BA3-4EC6-B2F0-046154523972}"/>
              </a:ext>
            </a:extLst>
          </p:cNvPr>
          <p:cNvGraphicFramePr>
            <a:graphicFrameLocks noGrp="1"/>
          </p:cNvGraphicFramePr>
          <p:nvPr>
            <p:ph type="chart" sz="quarter" idx="13"/>
            <p:extLst>
              <p:ext uri="{D42A27DB-BD31-4B8C-83A1-F6EECF244321}">
                <p14:modId xmlns:p14="http://schemas.microsoft.com/office/powerpoint/2010/main" val="253190268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7B9C9C1-FE35-4C2D-8D0F-3D96D3BACE23}"/>
              </a:ext>
            </a:extLst>
          </p:cNvPr>
          <p:cNvSpPr>
            <a:spLocks noGrp="1"/>
          </p:cNvSpPr>
          <p:nvPr>
            <p:ph type="body" sz="quarter" idx="14"/>
          </p:nvPr>
        </p:nvSpPr>
        <p:spPr/>
        <p:txBody>
          <a:bodyPr/>
          <a:lstStyle/>
          <a:p>
            <a:r>
              <a:rPr lang="en-US"/>
              <a:t>05/01/2018 - 07/31/2018</a:t>
            </a:r>
          </a:p>
        </p:txBody>
      </p:sp>
      <p:sp>
        <p:nvSpPr>
          <p:cNvPr id="5" name="Footer Placeholder 4">
            <a:extLst>
              <a:ext uri="{FF2B5EF4-FFF2-40B4-BE49-F238E27FC236}">
                <a16:creationId xmlns:a16="http://schemas.microsoft.com/office/drawing/2014/main" id="{8B008D9A-54D3-44B2-9DBD-69494FE7774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0487693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47BDB5-9AE0-4A51-9EE1-DD7583D5A164}"/>
              </a:ext>
            </a:extLst>
          </p:cNvPr>
          <p:cNvSpPr>
            <a:spLocks noGrp="1"/>
          </p:cNvSpPr>
          <p:nvPr>
            <p:ph type="title"/>
          </p:nvPr>
        </p:nvSpPr>
        <p:spPr/>
        <p:txBody>
          <a:bodyPr/>
          <a:lstStyle/>
          <a:p>
            <a:r>
              <a:rPr lang="en-US"/>
              <a:t>Facebook Post Type Distribution | Yahoo</a:t>
            </a:r>
          </a:p>
        </p:txBody>
      </p:sp>
      <p:graphicFrame>
        <p:nvGraphicFramePr>
          <p:cNvPr id="6" name="Chart Placeholder 5">
            <a:extLst>
              <a:ext uri="{FF2B5EF4-FFF2-40B4-BE49-F238E27FC236}">
                <a16:creationId xmlns:a16="http://schemas.microsoft.com/office/drawing/2014/main" id="{D18C1639-E885-4920-8F20-4BA44EE4EA9F}"/>
              </a:ext>
            </a:extLst>
          </p:cNvPr>
          <p:cNvGraphicFramePr>
            <a:graphicFrameLocks noGrp="1"/>
          </p:cNvGraphicFramePr>
          <p:nvPr>
            <p:ph type="chart" sz="quarter" idx="13"/>
            <p:extLst>
              <p:ext uri="{D42A27DB-BD31-4B8C-83A1-F6EECF244321}">
                <p14:modId xmlns:p14="http://schemas.microsoft.com/office/powerpoint/2010/main" val="122212481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8F8D12B-A462-4525-878D-BCDE46835337}"/>
              </a:ext>
            </a:extLst>
          </p:cNvPr>
          <p:cNvSpPr>
            <a:spLocks noGrp="1"/>
          </p:cNvSpPr>
          <p:nvPr>
            <p:ph type="body" sz="quarter" idx="14"/>
          </p:nvPr>
        </p:nvSpPr>
        <p:spPr/>
        <p:txBody>
          <a:bodyPr/>
          <a:lstStyle/>
          <a:p>
            <a:r>
              <a:rPr lang="en-US"/>
              <a:t>05/01/2018 - 07/31/2018</a:t>
            </a:r>
          </a:p>
        </p:txBody>
      </p:sp>
      <p:sp>
        <p:nvSpPr>
          <p:cNvPr id="5" name="Footer Placeholder 4">
            <a:extLst>
              <a:ext uri="{FF2B5EF4-FFF2-40B4-BE49-F238E27FC236}">
                <a16:creationId xmlns:a16="http://schemas.microsoft.com/office/drawing/2014/main" id="{991FDF8E-D0D0-44A1-B2CE-7A898DA768B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7002898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2168</Words>
  <Application>Microsoft Office PowerPoint</Application>
  <PresentationFormat>On-screen Show (4:3)</PresentationFormat>
  <Paragraphs>1124</Paragraphs>
  <Slides>43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43</vt:i4>
      </vt:variant>
    </vt:vector>
  </HeadingPairs>
  <TitlesOfParts>
    <vt:vector size="46" baseType="lpstr">
      <vt:lpstr>Calibri</vt:lpstr>
      <vt:lpstr>Arial</vt:lpstr>
      <vt:lpstr>quintly_template</vt:lpstr>
      <vt:lpstr>Yahoo Owned Posts Table</vt:lpstr>
      <vt:lpstr>Twitter Own and Retweeted Tweets Table | Yahoo - 1 of 5</vt:lpstr>
      <vt:lpstr>Twitter Own and Retweeted Tweets Table | Yahoo - 2 of 5</vt:lpstr>
      <vt:lpstr>Twitter Own and Retweeted Tweets Table | Yahoo - 3 of 5</vt:lpstr>
      <vt:lpstr>Twitter Own and Retweeted Tweets Table | Yahoo - 4 of 5</vt:lpstr>
      <vt:lpstr>Twitter Own and Retweeted Tweets Table | Yahoo - 5 of 5</vt:lpstr>
      <vt:lpstr>Facebook Own Posts Table  | Yahoo - 1 of 10</vt:lpstr>
      <vt:lpstr>Facebook Own Posts Table  | Yahoo - 2 of 10</vt:lpstr>
      <vt:lpstr>Facebook Own Posts Table  | Yahoo - 3 of 10</vt:lpstr>
      <vt:lpstr>Facebook Own Posts Table  | Yahoo - 4 of 10</vt:lpstr>
      <vt:lpstr>Facebook Own Posts Table  | Yahoo - 5 of 10</vt:lpstr>
      <vt:lpstr>Facebook Own Posts Table  | Yahoo - 6 of 10</vt:lpstr>
      <vt:lpstr>Facebook Own Posts Table  | Yahoo - 7 of 10</vt:lpstr>
      <vt:lpstr>Facebook Own Posts Table  | Yahoo - 8 of 10</vt:lpstr>
      <vt:lpstr>Facebook Own Posts Table  | Yahoo - 9 of 10</vt:lpstr>
      <vt:lpstr>Facebook Own Posts Table  | Yahoo - 10 of 10</vt:lpstr>
      <vt:lpstr>Facebook Interactions Distribution | Yahoo</vt:lpstr>
      <vt:lpstr>Facebook Interaction Rate By Post Type | Yahoo</vt:lpstr>
      <vt:lpstr>Twitter Interactions Distribution | Yahoo</vt:lpstr>
      <vt:lpstr>Twitter Tweet Type Distribution | Yahoo</vt:lpstr>
      <vt:lpstr>Twitter Own and Retweeted Tweets Table | Yahoo - 1 of 5</vt:lpstr>
      <vt:lpstr>Twitter Own and Retweeted Tweets Table | Yahoo - 2 of 5</vt:lpstr>
      <vt:lpstr>Twitter Own and Retweeted Tweets Table | Yahoo - 3 of 5</vt:lpstr>
      <vt:lpstr>Twitter Own and Retweeted Tweets Table | Yahoo - 4 of 5</vt:lpstr>
      <vt:lpstr>Twitter Own and Retweeted Tweets Table | Yahoo - 5 of 5</vt:lpstr>
      <vt:lpstr>Twitter Key Metrics Radar | Yahoo</vt:lpstr>
      <vt:lpstr>Twitter Followers Change Rate | Yahoo</vt:lpstr>
      <vt:lpstr>Twitter Interactions Distribution | Yahoo</vt:lpstr>
      <vt:lpstr>Twitter Mentions | Yahoo</vt:lpstr>
      <vt:lpstr>Twitter Total Interactions | Yahoo</vt:lpstr>
      <vt:lpstr>Twitter Average Interactions Per Own Tweet | Yahoo</vt:lpstr>
      <vt:lpstr>Twitter Retweeted Tweets | Yahoo</vt:lpstr>
      <vt:lpstr>Twitter Replies To Users | Yahoo</vt:lpstr>
      <vt:lpstr>Twitter Follower Distribution | Yahoo</vt:lpstr>
      <vt:lpstr>Overall Network Key Metrics Table | Yahoo</vt:lpstr>
      <vt:lpstr>Overall Overall Posted Content | Yahoo</vt:lpstr>
      <vt:lpstr>Overall Overall Audience Distribution Development | Yahoo</vt:lpstr>
      <vt:lpstr>Facebook Post Type Distribution Per Profile | Yahoo</vt:lpstr>
      <vt:lpstr>Facebook Sponsored Posts Distribution | Yahoo</vt:lpstr>
      <vt:lpstr>Facebook Own Video Posts | Yahoo</vt:lpstr>
      <vt:lpstr>Facebook Video Type Distribution | Yahoo</vt:lpstr>
      <vt:lpstr>Twitter Retweeted Tweets | Yahoo</vt:lpstr>
      <vt:lpstr>Facebook Post Type Distribution | Yahoo</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Yahoo Owned Posts Table</dc:title>
  <dc:creator>Administrator</dc:creator>
  <cp:lastModifiedBy>Administrator</cp:lastModifiedBy>
  <cp:revision>1</cp:revision>
  <dcterms:created xsi:type="dcterms:W3CDTF">2018-08-06T10:01:02Z</dcterms:created>
  <dcterms:modified xsi:type="dcterms:W3CDTF">2018-08-06T10:02:53Z</dcterms:modified>
</cp:coreProperties>
</file>