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Dell EMC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5</c:v>
                </c:pt>
                <c:pt idx="17">
                  <c:v>3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3</c:v>
                </c:pt>
                <c:pt idx="30">
                  <c:v>4</c:v>
                </c:pt>
                <c:pt idx="31">
                  <c:v>9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1</c:v>
                </c:pt>
                <c:pt idx="39">
                  <c:v>1</c:v>
                </c:pt>
                <c:pt idx="40">
                  <c:v>3</c:v>
                </c:pt>
                <c:pt idx="41">
                  <c:v>1</c:v>
                </c:pt>
                <c:pt idx="42">
                  <c:v>2</c:v>
                </c:pt>
                <c:pt idx="43">
                  <c:v>1</c:v>
                </c:pt>
                <c:pt idx="44">
                  <c:v>3</c:v>
                </c:pt>
                <c:pt idx="45">
                  <c:v>1</c:v>
                </c:pt>
                <c:pt idx="46">
                  <c:v>3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4</c:v>
                </c:pt>
                <c:pt idx="53">
                  <c:v>2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3</c:v>
                </c:pt>
                <c:pt idx="60">
                  <c:v>2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3</c:v>
                </c:pt>
                <c:pt idx="65">
                  <c:v>1</c:v>
                </c:pt>
                <c:pt idx="66">
                  <c:v>2</c:v>
                </c:pt>
                <c:pt idx="67">
                  <c:v>1</c:v>
                </c:pt>
                <c:pt idx="68">
                  <c:v>3</c:v>
                </c:pt>
                <c:pt idx="69">
                  <c:v>2</c:v>
                </c:pt>
                <c:pt idx="70">
                  <c:v>1</c:v>
                </c:pt>
                <c:pt idx="71">
                  <c:v>2</c:v>
                </c:pt>
                <c:pt idx="72">
                  <c:v>3</c:v>
                </c:pt>
                <c:pt idx="73">
                  <c:v>2</c:v>
                </c:pt>
                <c:pt idx="74">
                  <c:v>4</c:v>
                </c:pt>
                <c:pt idx="75">
                  <c:v>1</c:v>
                </c:pt>
                <c:pt idx="76">
                  <c:v>1</c:v>
                </c:pt>
                <c:pt idx="77">
                  <c:v>0</c:v>
                </c:pt>
                <c:pt idx="78">
                  <c:v>2</c:v>
                </c:pt>
                <c:pt idx="79">
                  <c:v>3</c:v>
                </c:pt>
                <c:pt idx="80">
                  <c:v>1</c:v>
                </c:pt>
                <c:pt idx="81">
                  <c:v>3</c:v>
                </c:pt>
                <c:pt idx="82">
                  <c:v>2</c:v>
                </c:pt>
                <c:pt idx="83">
                  <c:v>1</c:v>
                </c:pt>
                <c:pt idx="84">
                  <c:v>0</c:v>
                </c:pt>
                <c:pt idx="85">
                  <c:v>4</c:v>
                </c:pt>
                <c:pt idx="86">
                  <c:v>2</c:v>
                </c:pt>
                <c:pt idx="87">
                  <c:v>2</c:v>
                </c:pt>
                <c:pt idx="88">
                  <c:v>2</c:v>
                </c:pt>
                <c:pt idx="89">
                  <c:v>2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FB-4186-8238-55B497F6E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73144"/>
        <c:axId val="271536032"/>
      </c:lineChart>
      <c:dateAx>
        <c:axId val="27577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36032"/>
        <c:crosses val="autoZero"/>
        <c:auto val="1"/>
        <c:lblOffset val="100"/>
        <c:baseTimeUnit val="days"/>
      </c:dateAx>
      <c:valAx>
        <c:axId val="27153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7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Dell EMC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1.0067152368586E-3</c:v>
                </c:pt>
                <c:pt idx="1">
                  <c:v>4.0725566042940997E-3</c:v>
                </c:pt>
                <c:pt idx="2">
                  <c:v>2.0175185866225E-3</c:v>
                </c:pt>
                <c:pt idx="3">
                  <c:v>1.5608884863011999E-3</c:v>
                </c:pt>
                <c:pt idx="4">
                  <c:v>1.2030308211874001E-3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38-4C42-9F32-F3DE2B71B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914352"/>
        <c:axId val="278915008"/>
      </c:barChart>
      <c:catAx>
        <c:axId val="27891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15008"/>
        <c:crosses val="autoZero"/>
        <c:auto val="1"/>
        <c:lblAlgn val="ctr"/>
        <c:lblOffset val="100"/>
        <c:noMultiLvlLbl val="0"/>
      </c:catAx>
      <c:valAx>
        <c:axId val="27891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1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D5-40D2-9088-77AA0CE4B7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D5-40D2-9088-77AA0CE4B7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D5-40D2-9088-77AA0CE4B7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D5-40D2-9088-77AA0CE4B7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D5-40D2-9088-77AA0CE4B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5899744"/>
        <c:axId val="535899416"/>
      </c:barChart>
      <c:catAx>
        <c:axId val="53589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899416"/>
        <c:crosses val="autoZero"/>
        <c:auto val="1"/>
        <c:lblAlgn val="ctr"/>
        <c:lblOffset val="100"/>
        <c:noMultiLvlLbl val="0"/>
      </c:catAx>
      <c:valAx>
        <c:axId val="53589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89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A7-44B0-A5EA-205270CBE3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A7-44B0-A5EA-205270CBE3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A7-44B0-A5EA-205270CBE3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5900072"/>
        <c:axId val="533847496"/>
      </c:barChart>
      <c:catAx>
        <c:axId val="53590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847496"/>
        <c:crosses val="autoZero"/>
        <c:auto val="1"/>
        <c:lblAlgn val="ctr"/>
        <c:lblOffset val="100"/>
        <c:noMultiLvlLbl val="0"/>
      </c:catAx>
      <c:valAx>
        <c:axId val="53384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90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@DellEMC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5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3</c:v>
                </c:pt>
                <c:pt idx="29">
                  <c:v>16</c:v>
                </c:pt>
                <c:pt idx="30">
                  <c:v>16</c:v>
                </c:pt>
                <c:pt idx="31">
                  <c:v>11</c:v>
                </c:pt>
                <c:pt idx="32">
                  <c:v>5</c:v>
                </c:pt>
                <c:pt idx="33">
                  <c:v>5</c:v>
                </c:pt>
                <c:pt idx="34">
                  <c:v>2</c:v>
                </c:pt>
                <c:pt idx="35">
                  <c:v>1</c:v>
                </c:pt>
                <c:pt idx="36">
                  <c:v>4</c:v>
                </c:pt>
                <c:pt idx="37">
                  <c:v>3</c:v>
                </c:pt>
                <c:pt idx="38">
                  <c:v>5</c:v>
                </c:pt>
                <c:pt idx="39">
                  <c:v>5</c:v>
                </c:pt>
                <c:pt idx="40">
                  <c:v>3</c:v>
                </c:pt>
                <c:pt idx="41">
                  <c:v>2</c:v>
                </c:pt>
                <c:pt idx="42">
                  <c:v>3</c:v>
                </c:pt>
                <c:pt idx="43">
                  <c:v>5</c:v>
                </c:pt>
                <c:pt idx="44">
                  <c:v>5</c:v>
                </c:pt>
                <c:pt idx="45">
                  <c:v>3</c:v>
                </c:pt>
                <c:pt idx="46">
                  <c:v>4</c:v>
                </c:pt>
                <c:pt idx="47">
                  <c:v>3</c:v>
                </c:pt>
                <c:pt idx="48">
                  <c:v>2</c:v>
                </c:pt>
                <c:pt idx="49">
                  <c:v>3</c:v>
                </c:pt>
                <c:pt idx="50">
                  <c:v>3</c:v>
                </c:pt>
                <c:pt idx="51">
                  <c:v>4</c:v>
                </c:pt>
                <c:pt idx="52">
                  <c:v>4</c:v>
                </c:pt>
                <c:pt idx="53">
                  <c:v>4</c:v>
                </c:pt>
                <c:pt idx="54">
                  <c:v>4</c:v>
                </c:pt>
                <c:pt idx="55">
                  <c:v>2</c:v>
                </c:pt>
                <c:pt idx="56">
                  <c:v>1</c:v>
                </c:pt>
                <c:pt idx="57">
                  <c:v>1</c:v>
                </c:pt>
                <c:pt idx="58">
                  <c:v>3</c:v>
                </c:pt>
                <c:pt idx="59">
                  <c:v>5</c:v>
                </c:pt>
                <c:pt idx="60">
                  <c:v>3</c:v>
                </c:pt>
                <c:pt idx="61">
                  <c:v>2</c:v>
                </c:pt>
                <c:pt idx="62">
                  <c:v>2</c:v>
                </c:pt>
                <c:pt idx="63">
                  <c:v>2</c:v>
                </c:pt>
                <c:pt idx="64">
                  <c:v>5</c:v>
                </c:pt>
                <c:pt idx="65">
                  <c:v>2</c:v>
                </c:pt>
                <c:pt idx="66">
                  <c:v>4</c:v>
                </c:pt>
                <c:pt idx="67">
                  <c:v>1</c:v>
                </c:pt>
                <c:pt idx="68">
                  <c:v>3</c:v>
                </c:pt>
                <c:pt idx="69">
                  <c:v>1</c:v>
                </c:pt>
                <c:pt idx="70">
                  <c:v>2</c:v>
                </c:pt>
                <c:pt idx="71">
                  <c:v>4</c:v>
                </c:pt>
                <c:pt idx="72">
                  <c:v>5</c:v>
                </c:pt>
                <c:pt idx="73">
                  <c:v>4</c:v>
                </c:pt>
                <c:pt idx="74">
                  <c:v>3</c:v>
                </c:pt>
                <c:pt idx="75">
                  <c:v>3</c:v>
                </c:pt>
                <c:pt idx="76">
                  <c:v>1</c:v>
                </c:pt>
                <c:pt idx="77">
                  <c:v>2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2</c:v>
                </c:pt>
                <c:pt idx="83">
                  <c:v>0</c:v>
                </c:pt>
                <c:pt idx="84">
                  <c:v>1</c:v>
                </c:pt>
                <c:pt idx="85">
                  <c:v>4</c:v>
                </c:pt>
                <c:pt idx="86">
                  <c:v>4</c:v>
                </c:pt>
                <c:pt idx="87">
                  <c:v>2</c:v>
                </c:pt>
                <c:pt idx="88">
                  <c:v>3</c:v>
                </c:pt>
                <c:pt idx="89">
                  <c:v>2</c:v>
                </c:pt>
                <c:pt idx="9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B6-4CB3-9A23-3956444C6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2177000"/>
        <c:axId val="542179624"/>
      </c:lineChart>
      <c:dateAx>
        <c:axId val="542177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179624"/>
        <c:crosses val="autoZero"/>
        <c:auto val="1"/>
        <c:lblOffset val="100"/>
        <c:baseTimeUnit val="days"/>
      </c:dateAx>
      <c:valAx>
        <c:axId val="54217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17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5</c:v>
                </c:pt>
                <c:pt idx="17">
                  <c:v>3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3</c:v>
                </c:pt>
                <c:pt idx="30">
                  <c:v>4</c:v>
                </c:pt>
                <c:pt idx="31">
                  <c:v>9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1</c:v>
                </c:pt>
                <c:pt idx="39">
                  <c:v>1</c:v>
                </c:pt>
                <c:pt idx="40">
                  <c:v>3</c:v>
                </c:pt>
                <c:pt idx="41">
                  <c:v>1</c:v>
                </c:pt>
                <c:pt idx="42">
                  <c:v>2</c:v>
                </c:pt>
                <c:pt idx="43">
                  <c:v>1</c:v>
                </c:pt>
                <c:pt idx="44">
                  <c:v>3</c:v>
                </c:pt>
                <c:pt idx="45">
                  <c:v>1</c:v>
                </c:pt>
                <c:pt idx="46">
                  <c:v>3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4</c:v>
                </c:pt>
                <c:pt idx="53">
                  <c:v>2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3</c:v>
                </c:pt>
                <c:pt idx="60">
                  <c:v>2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3</c:v>
                </c:pt>
                <c:pt idx="65">
                  <c:v>1</c:v>
                </c:pt>
                <c:pt idx="66">
                  <c:v>2</c:v>
                </c:pt>
                <c:pt idx="67">
                  <c:v>1</c:v>
                </c:pt>
                <c:pt idx="68">
                  <c:v>3</c:v>
                </c:pt>
                <c:pt idx="69">
                  <c:v>2</c:v>
                </c:pt>
                <c:pt idx="70">
                  <c:v>1</c:v>
                </c:pt>
                <c:pt idx="71">
                  <c:v>2</c:v>
                </c:pt>
                <c:pt idx="72">
                  <c:v>3</c:v>
                </c:pt>
                <c:pt idx="73">
                  <c:v>2</c:v>
                </c:pt>
                <c:pt idx="74">
                  <c:v>4</c:v>
                </c:pt>
                <c:pt idx="75">
                  <c:v>1</c:v>
                </c:pt>
                <c:pt idx="76">
                  <c:v>1</c:v>
                </c:pt>
                <c:pt idx="77">
                  <c:v>0</c:v>
                </c:pt>
                <c:pt idx="78">
                  <c:v>2</c:v>
                </c:pt>
                <c:pt idx="79">
                  <c:v>3</c:v>
                </c:pt>
                <c:pt idx="80">
                  <c:v>1</c:v>
                </c:pt>
                <c:pt idx="81">
                  <c:v>3</c:v>
                </c:pt>
                <c:pt idx="82">
                  <c:v>2</c:v>
                </c:pt>
                <c:pt idx="83">
                  <c:v>1</c:v>
                </c:pt>
                <c:pt idx="84">
                  <c:v>0</c:v>
                </c:pt>
                <c:pt idx="85">
                  <c:v>4</c:v>
                </c:pt>
                <c:pt idx="86">
                  <c:v>2</c:v>
                </c:pt>
                <c:pt idx="87">
                  <c:v>2</c:v>
                </c:pt>
                <c:pt idx="88">
                  <c:v>2</c:v>
                </c:pt>
                <c:pt idx="89">
                  <c:v>2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5E-4A51-AEDC-083D4CC40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Sheet1!$C$2:$C$92</c:f>
              <c:numCache>
                <c:formatCode>General</c:formatCode>
                <c:ptCount val="91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5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3</c:v>
                </c:pt>
                <c:pt idx="29">
                  <c:v>16</c:v>
                </c:pt>
                <c:pt idx="30">
                  <c:v>16</c:v>
                </c:pt>
                <c:pt idx="31">
                  <c:v>11</c:v>
                </c:pt>
                <c:pt idx="32">
                  <c:v>5</c:v>
                </c:pt>
                <c:pt idx="33">
                  <c:v>5</c:v>
                </c:pt>
                <c:pt idx="34">
                  <c:v>2</c:v>
                </c:pt>
                <c:pt idx="35">
                  <c:v>1</c:v>
                </c:pt>
                <c:pt idx="36">
                  <c:v>4</c:v>
                </c:pt>
                <c:pt idx="37">
                  <c:v>3</c:v>
                </c:pt>
                <c:pt idx="38">
                  <c:v>5</c:v>
                </c:pt>
                <c:pt idx="39">
                  <c:v>5</c:v>
                </c:pt>
                <c:pt idx="40">
                  <c:v>3</c:v>
                </c:pt>
                <c:pt idx="41">
                  <c:v>2</c:v>
                </c:pt>
                <c:pt idx="42">
                  <c:v>3</c:v>
                </c:pt>
                <c:pt idx="43">
                  <c:v>5</c:v>
                </c:pt>
                <c:pt idx="44">
                  <c:v>5</c:v>
                </c:pt>
                <c:pt idx="45">
                  <c:v>3</c:v>
                </c:pt>
                <c:pt idx="46">
                  <c:v>4</c:v>
                </c:pt>
                <c:pt idx="47">
                  <c:v>3</c:v>
                </c:pt>
                <c:pt idx="48">
                  <c:v>2</c:v>
                </c:pt>
                <c:pt idx="49">
                  <c:v>3</c:v>
                </c:pt>
                <c:pt idx="50">
                  <c:v>3</c:v>
                </c:pt>
                <c:pt idx="51">
                  <c:v>4</c:v>
                </c:pt>
                <c:pt idx="52">
                  <c:v>4</c:v>
                </c:pt>
                <c:pt idx="53">
                  <c:v>4</c:v>
                </c:pt>
                <c:pt idx="54">
                  <c:v>4</c:v>
                </c:pt>
                <c:pt idx="55">
                  <c:v>2</c:v>
                </c:pt>
                <c:pt idx="56">
                  <c:v>1</c:v>
                </c:pt>
                <c:pt idx="57">
                  <c:v>1</c:v>
                </c:pt>
                <c:pt idx="58">
                  <c:v>3</c:v>
                </c:pt>
                <c:pt idx="59">
                  <c:v>5</c:v>
                </c:pt>
                <c:pt idx="60">
                  <c:v>3</c:v>
                </c:pt>
                <c:pt idx="61">
                  <c:v>2</c:v>
                </c:pt>
                <c:pt idx="62">
                  <c:v>2</c:v>
                </c:pt>
                <c:pt idx="63">
                  <c:v>2</c:v>
                </c:pt>
                <c:pt idx="64">
                  <c:v>5</c:v>
                </c:pt>
                <c:pt idx="65">
                  <c:v>2</c:v>
                </c:pt>
                <c:pt idx="66">
                  <c:v>4</c:v>
                </c:pt>
                <c:pt idx="67">
                  <c:v>1</c:v>
                </c:pt>
                <c:pt idx="68">
                  <c:v>3</c:v>
                </c:pt>
                <c:pt idx="69">
                  <c:v>1</c:v>
                </c:pt>
                <c:pt idx="70">
                  <c:v>2</c:v>
                </c:pt>
                <c:pt idx="71">
                  <c:v>4</c:v>
                </c:pt>
                <c:pt idx="72">
                  <c:v>5</c:v>
                </c:pt>
                <c:pt idx="73">
                  <c:v>4</c:v>
                </c:pt>
                <c:pt idx="74">
                  <c:v>3</c:v>
                </c:pt>
                <c:pt idx="75">
                  <c:v>3</c:v>
                </c:pt>
                <c:pt idx="76">
                  <c:v>1</c:v>
                </c:pt>
                <c:pt idx="77">
                  <c:v>2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2</c:v>
                </c:pt>
                <c:pt idx="83">
                  <c:v>0</c:v>
                </c:pt>
                <c:pt idx="84">
                  <c:v>1</c:v>
                </c:pt>
                <c:pt idx="85">
                  <c:v>4</c:v>
                </c:pt>
                <c:pt idx="86">
                  <c:v>4</c:v>
                </c:pt>
                <c:pt idx="87">
                  <c:v>2</c:v>
                </c:pt>
                <c:pt idx="88">
                  <c:v>3</c:v>
                </c:pt>
                <c:pt idx="89">
                  <c:v>2</c:v>
                </c:pt>
                <c:pt idx="9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5E-4A51-AEDC-083D4CC404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Sheet1!$D$2:$D$92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5E-4A51-AEDC-083D4CC404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Sheet1!$E$2:$E$92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5E-4A51-AEDC-083D4CC404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Sheet1!$F$2:$F$92</c:f>
              <c:numCache>
                <c:formatCode>General</c:formatCode>
                <c:ptCount val="91"/>
                <c:pt idx="0">
                  <c:v>3</c:v>
                </c:pt>
                <c:pt idx="1">
                  <c:v>8</c:v>
                </c:pt>
                <c:pt idx="2">
                  <c:v>9</c:v>
                </c:pt>
                <c:pt idx="3">
                  <c:v>6</c:v>
                </c:pt>
                <c:pt idx="4">
                  <c:v>3</c:v>
                </c:pt>
                <c:pt idx="5">
                  <c:v>5</c:v>
                </c:pt>
                <c:pt idx="6">
                  <c:v>1</c:v>
                </c:pt>
                <c:pt idx="7">
                  <c:v>2</c:v>
                </c:pt>
                <c:pt idx="8">
                  <c:v>36</c:v>
                </c:pt>
                <c:pt idx="9">
                  <c:v>3</c:v>
                </c:pt>
                <c:pt idx="10">
                  <c:v>5</c:v>
                </c:pt>
                <c:pt idx="11">
                  <c:v>6</c:v>
                </c:pt>
                <c:pt idx="12">
                  <c:v>12</c:v>
                </c:pt>
                <c:pt idx="13">
                  <c:v>1</c:v>
                </c:pt>
                <c:pt idx="14">
                  <c:v>3</c:v>
                </c:pt>
                <c:pt idx="15">
                  <c:v>7</c:v>
                </c:pt>
                <c:pt idx="16">
                  <c:v>11</c:v>
                </c:pt>
                <c:pt idx="17">
                  <c:v>4</c:v>
                </c:pt>
                <c:pt idx="18">
                  <c:v>4</c:v>
                </c:pt>
                <c:pt idx="19">
                  <c:v>8</c:v>
                </c:pt>
                <c:pt idx="20">
                  <c:v>3</c:v>
                </c:pt>
                <c:pt idx="21">
                  <c:v>1</c:v>
                </c:pt>
                <c:pt idx="22">
                  <c:v>5</c:v>
                </c:pt>
                <c:pt idx="23">
                  <c:v>4</c:v>
                </c:pt>
                <c:pt idx="24">
                  <c:v>8</c:v>
                </c:pt>
                <c:pt idx="25">
                  <c:v>49</c:v>
                </c:pt>
                <c:pt idx="26">
                  <c:v>5</c:v>
                </c:pt>
                <c:pt idx="27">
                  <c:v>1</c:v>
                </c:pt>
                <c:pt idx="28">
                  <c:v>0</c:v>
                </c:pt>
                <c:pt idx="29">
                  <c:v>4</c:v>
                </c:pt>
                <c:pt idx="30">
                  <c:v>6</c:v>
                </c:pt>
                <c:pt idx="31">
                  <c:v>21</c:v>
                </c:pt>
                <c:pt idx="32">
                  <c:v>6</c:v>
                </c:pt>
                <c:pt idx="33">
                  <c:v>3</c:v>
                </c:pt>
                <c:pt idx="34">
                  <c:v>2</c:v>
                </c:pt>
                <c:pt idx="35">
                  <c:v>0</c:v>
                </c:pt>
                <c:pt idx="36">
                  <c:v>4</c:v>
                </c:pt>
                <c:pt idx="37">
                  <c:v>8</c:v>
                </c:pt>
                <c:pt idx="38">
                  <c:v>31</c:v>
                </c:pt>
                <c:pt idx="39">
                  <c:v>5</c:v>
                </c:pt>
                <c:pt idx="40">
                  <c:v>4</c:v>
                </c:pt>
                <c:pt idx="41">
                  <c:v>2</c:v>
                </c:pt>
                <c:pt idx="42">
                  <c:v>2</c:v>
                </c:pt>
                <c:pt idx="43">
                  <c:v>8</c:v>
                </c:pt>
                <c:pt idx="44">
                  <c:v>7</c:v>
                </c:pt>
                <c:pt idx="45">
                  <c:v>7</c:v>
                </c:pt>
                <c:pt idx="46">
                  <c:v>10</c:v>
                </c:pt>
                <c:pt idx="47">
                  <c:v>12</c:v>
                </c:pt>
                <c:pt idx="48">
                  <c:v>2</c:v>
                </c:pt>
                <c:pt idx="49">
                  <c:v>2</c:v>
                </c:pt>
                <c:pt idx="50">
                  <c:v>32</c:v>
                </c:pt>
                <c:pt idx="51">
                  <c:v>17</c:v>
                </c:pt>
                <c:pt idx="52">
                  <c:v>10</c:v>
                </c:pt>
                <c:pt idx="53">
                  <c:v>15</c:v>
                </c:pt>
                <c:pt idx="54">
                  <c:v>50</c:v>
                </c:pt>
                <c:pt idx="55">
                  <c:v>1</c:v>
                </c:pt>
                <c:pt idx="56">
                  <c:v>2</c:v>
                </c:pt>
                <c:pt idx="57">
                  <c:v>3</c:v>
                </c:pt>
                <c:pt idx="58">
                  <c:v>36</c:v>
                </c:pt>
                <c:pt idx="59">
                  <c:v>10</c:v>
                </c:pt>
                <c:pt idx="60">
                  <c:v>39</c:v>
                </c:pt>
                <c:pt idx="61">
                  <c:v>13</c:v>
                </c:pt>
                <c:pt idx="62">
                  <c:v>0</c:v>
                </c:pt>
                <c:pt idx="63">
                  <c:v>1</c:v>
                </c:pt>
                <c:pt idx="64">
                  <c:v>44</c:v>
                </c:pt>
                <c:pt idx="65">
                  <c:v>10</c:v>
                </c:pt>
                <c:pt idx="66">
                  <c:v>12</c:v>
                </c:pt>
                <c:pt idx="67">
                  <c:v>8</c:v>
                </c:pt>
                <c:pt idx="68">
                  <c:v>2</c:v>
                </c:pt>
                <c:pt idx="69">
                  <c:v>2</c:v>
                </c:pt>
                <c:pt idx="70">
                  <c:v>3</c:v>
                </c:pt>
                <c:pt idx="71">
                  <c:v>10</c:v>
                </c:pt>
                <c:pt idx="72">
                  <c:v>22</c:v>
                </c:pt>
                <c:pt idx="73">
                  <c:v>9</c:v>
                </c:pt>
                <c:pt idx="74">
                  <c:v>5</c:v>
                </c:pt>
                <c:pt idx="75">
                  <c:v>31</c:v>
                </c:pt>
                <c:pt idx="76">
                  <c:v>2</c:v>
                </c:pt>
                <c:pt idx="77">
                  <c:v>4</c:v>
                </c:pt>
                <c:pt idx="78">
                  <c:v>13</c:v>
                </c:pt>
                <c:pt idx="79">
                  <c:v>53</c:v>
                </c:pt>
                <c:pt idx="80">
                  <c:v>11</c:v>
                </c:pt>
                <c:pt idx="81">
                  <c:v>20</c:v>
                </c:pt>
                <c:pt idx="82">
                  <c:v>10</c:v>
                </c:pt>
                <c:pt idx="83">
                  <c:v>1</c:v>
                </c:pt>
                <c:pt idx="84">
                  <c:v>2</c:v>
                </c:pt>
                <c:pt idx="85">
                  <c:v>14</c:v>
                </c:pt>
                <c:pt idx="86">
                  <c:v>14</c:v>
                </c:pt>
                <c:pt idx="87">
                  <c:v>16</c:v>
                </c:pt>
                <c:pt idx="88">
                  <c:v>14</c:v>
                </c:pt>
                <c:pt idx="89">
                  <c:v>46</c:v>
                </c:pt>
                <c:pt idx="9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5E-4A51-AEDC-083D4CC404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Sheet1!$G$2:$G$92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5E-4A51-AEDC-083D4CC4041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Sheet1!$H$2:$H$92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5E-4A51-AEDC-083D4CC40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5939216"/>
        <c:axId val="555945448"/>
      </c:lineChart>
      <c:dateAx>
        <c:axId val="555939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945448"/>
        <c:crosses val="autoZero"/>
        <c:auto val="1"/>
        <c:lblOffset val="100"/>
        <c:baseTimeUnit val="days"/>
      </c:dateAx>
      <c:valAx>
        <c:axId val="55594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93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@DellEMC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C9-474A-ABEB-D4924F378E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@DellEMC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C9-474A-ABEB-D4924F378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8687272"/>
        <c:axId val="558693176"/>
      </c:barChart>
      <c:catAx>
        <c:axId val="55868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693176"/>
        <c:crosses val="autoZero"/>
        <c:auto val="1"/>
        <c:lblAlgn val="ctr"/>
        <c:lblOffset val="100"/>
        <c:noMultiLvlLbl val="0"/>
      </c:catAx>
      <c:valAx>
        <c:axId val="55869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68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Dell EMC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3</c:v>
                </c:pt>
                <c:pt idx="1">
                  <c:v>8</c:v>
                </c:pt>
                <c:pt idx="2">
                  <c:v>9</c:v>
                </c:pt>
                <c:pt idx="3">
                  <c:v>6</c:v>
                </c:pt>
                <c:pt idx="4">
                  <c:v>3</c:v>
                </c:pt>
                <c:pt idx="5">
                  <c:v>5</c:v>
                </c:pt>
                <c:pt idx="6">
                  <c:v>1</c:v>
                </c:pt>
                <c:pt idx="7">
                  <c:v>2</c:v>
                </c:pt>
                <c:pt idx="8">
                  <c:v>36</c:v>
                </c:pt>
                <c:pt idx="9">
                  <c:v>3</c:v>
                </c:pt>
                <c:pt idx="10">
                  <c:v>5</c:v>
                </c:pt>
                <c:pt idx="11">
                  <c:v>6</c:v>
                </c:pt>
                <c:pt idx="12">
                  <c:v>12</c:v>
                </c:pt>
                <c:pt idx="13">
                  <c:v>1</c:v>
                </c:pt>
                <c:pt idx="14">
                  <c:v>3</c:v>
                </c:pt>
                <c:pt idx="15">
                  <c:v>7</c:v>
                </c:pt>
                <c:pt idx="16">
                  <c:v>11</c:v>
                </c:pt>
                <c:pt idx="17">
                  <c:v>4</c:v>
                </c:pt>
                <c:pt idx="18">
                  <c:v>4</c:v>
                </c:pt>
                <c:pt idx="19">
                  <c:v>8</c:v>
                </c:pt>
                <c:pt idx="20">
                  <c:v>3</c:v>
                </c:pt>
                <c:pt idx="21">
                  <c:v>1</c:v>
                </c:pt>
                <c:pt idx="22">
                  <c:v>5</c:v>
                </c:pt>
                <c:pt idx="23">
                  <c:v>4</c:v>
                </c:pt>
                <c:pt idx="24">
                  <c:v>8</c:v>
                </c:pt>
                <c:pt idx="25">
                  <c:v>49</c:v>
                </c:pt>
                <c:pt idx="26">
                  <c:v>5</c:v>
                </c:pt>
                <c:pt idx="27">
                  <c:v>1</c:v>
                </c:pt>
                <c:pt idx="28">
                  <c:v>0</c:v>
                </c:pt>
                <c:pt idx="29">
                  <c:v>4</c:v>
                </c:pt>
                <c:pt idx="30">
                  <c:v>6</c:v>
                </c:pt>
                <c:pt idx="31">
                  <c:v>21</c:v>
                </c:pt>
                <c:pt idx="32">
                  <c:v>6</c:v>
                </c:pt>
                <c:pt idx="33">
                  <c:v>3</c:v>
                </c:pt>
                <c:pt idx="34">
                  <c:v>2</c:v>
                </c:pt>
                <c:pt idx="35">
                  <c:v>0</c:v>
                </c:pt>
                <c:pt idx="36">
                  <c:v>4</c:v>
                </c:pt>
                <c:pt idx="37">
                  <c:v>8</c:v>
                </c:pt>
                <c:pt idx="38">
                  <c:v>31</c:v>
                </c:pt>
                <c:pt idx="39">
                  <c:v>5</c:v>
                </c:pt>
                <c:pt idx="40">
                  <c:v>4</c:v>
                </c:pt>
                <c:pt idx="41">
                  <c:v>2</c:v>
                </c:pt>
                <c:pt idx="42">
                  <c:v>2</c:v>
                </c:pt>
                <c:pt idx="43">
                  <c:v>8</c:v>
                </c:pt>
                <c:pt idx="44">
                  <c:v>7</c:v>
                </c:pt>
                <c:pt idx="45">
                  <c:v>7</c:v>
                </c:pt>
                <c:pt idx="46">
                  <c:v>10</c:v>
                </c:pt>
                <c:pt idx="47">
                  <c:v>12</c:v>
                </c:pt>
                <c:pt idx="48">
                  <c:v>2</c:v>
                </c:pt>
                <c:pt idx="49">
                  <c:v>2</c:v>
                </c:pt>
                <c:pt idx="50">
                  <c:v>32</c:v>
                </c:pt>
                <c:pt idx="51">
                  <c:v>17</c:v>
                </c:pt>
                <c:pt idx="52">
                  <c:v>10</c:v>
                </c:pt>
                <c:pt idx="53">
                  <c:v>15</c:v>
                </c:pt>
                <c:pt idx="54">
                  <c:v>50</c:v>
                </c:pt>
                <c:pt idx="55">
                  <c:v>1</c:v>
                </c:pt>
                <c:pt idx="56">
                  <c:v>2</c:v>
                </c:pt>
                <c:pt idx="57">
                  <c:v>3</c:v>
                </c:pt>
                <c:pt idx="58">
                  <c:v>36</c:v>
                </c:pt>
                <c:pt idx="59">
                  <c:v>10</c:v>
                </c:pt>
                <c:pt idx="60">
                  <c:v>39</c:v>
                </c:pt>
                <c:pt idx="61">
                  <c:v>13</c:v>
                </c:pt>
                <c:pt idx="62">
                  <c:v>0</c:v>
                </c:pt>
                <c:pt idx="63">
                  <c:v>1</c:v>
                </c:pt>
                <c:pt idx="64">
                  <c:v>44</c:v>
                </c:pt>
                <c:pt idx="65">
                  <c:v>10</c:v>
                </c:pt>
                <c:pt idx="66">
                  <c:v>12</c:v>
                </c:pt>
                <c:pt idx="67">
                  <c:v>8</c:v>
                </c:pt>
                <c:pt idx="68">
                  <c:v>2</c:v>
                </c:pt>
                <c:pt idx="69">
                  <c:v>2</c:v>
                </c:pt>
                <c:pt idx="70">
                  <c:v>3</c:v>
                </c:pt>
                <c:pt idx="71">
                  <c:v>10</c:v>
                </c:pt>
                <c:pt idx="72">
                  <c:v>22</c:v>
                </c:pt>
                <c:pt idx="73">
                  <c:v>9</c:v>
                </c:pt>
                <c:pt idx="74">
                  <c:v>5</c:v>
                </c:pt>
                <c:pt idx="75">
                  <c:v>31</c:v>
                </c:pt>
                <c:pt idx="76">
                  <c:v>2</c:v>
                </c:pt>
                <c:pt idx="77">
                  <c:v>4</c:v>
                </c:pt>
                <c:pt idx="78">
                  <c:v>13</c:v>
                </c:pt>
                <c:pt idx="79">
                  <c:v>53</c:v>
                </c:pt>
                <c:pt idx="80">
                  <c:v>11</c:v>
                </c:pt>
                <c:pt idx="81">
                  <c:v>20</c:v>
                </c:pt>
                <c:pt idx="82">
                  <c:v>10</c:v>
                </c:pt>
                <c:pt idx="83">
                  <c:v>1</c:v>
                </c:pt>
                <c:pt idx="84">
                  <c:v>2</c:v>
                </c:pt>
                <c:pt idx="85">
                  <c:v>14</c:v>
                </c:pt>
                <c:pt idx="86">
                  <c:v>14</c:v>
                </c:pt>
                <c:pt idx="87">
                  <c:v>16</c:v>
                </c:pt>
                <c:pt idx="88">
                  <c:v>14</c:v>
                </c:pt>
                <c:pt idx="89">
                  <c:v>46</c:v>
                </c:pt>
                <c:pt idx="9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FA-41C8-9438-9ABBCB495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5941184"/>
        <c:axId val="555937248"/>
      </c:lineChart>
      <c:dateAx>
        <c:axId val="555941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937248"/>
        <c:crosses val="autoZero"/>
        <c:auto val="1"/>
        <c:lblOffset val="100"/>
        <c:baseTimeUnit val="days"/>
      </c:dateAx>
      <c:valAx>
        <c:axId val="55593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94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@DellEMC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11</c:v>
                </c:pt>
                <c:pt idx="30">
                  <c:v>5</c:v>
                </c:pt>
                <c:pt idx="31">
                  <c:v>11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3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2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2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2</c:v>
                </c:pt>
                <c:pt idx="66">
                  <c:v>2</c:v>
                </c:pt>
                <c:pt idx="67">
                  <c:v>2</c:v>
                </c:pt>
                <c:pt idx="68">
                  <c:v>2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2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2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D1-4696-83AF-DE52B2840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8688912"/>
        <c:axId val="558689240"/>
      </c:lineChart>
      <c:dateAx>
        <c:axId val="55868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689240"/>
        <c:crosses val="autoZero"/>
        <c:auto val="1"/>
        <c:lblOffset val="100"/>
        <c:baseTimeUnit val="days"/>
      </c:dateAx>
      <c:valAx>
        <c:axId val="55868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68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Dell EMC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4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2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2</c:v>
                </c:pt>
                <c:pt idx="52">
                  <c:v>3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2</c:v>
                </c:pt>
                <c:pt idx="69">
                  <c:v>0</c:v>
                </c:pt>
                <c:pt idx="70">
                  <c:v>1</c:v>
                </c:pt>
                <c:pt idx="71">
                  <c:v>1</c:v>
                </c:pt>
                <c:pt idx="72">
                  <c:v>2</c:v>
                </c:pt>
                <c:pt idx="73">
                  <c:v>0</c:v>
                </c:pt>
                <c:pt idx="74">
                  <c:v>2</c:v>
                </c:pt>
                <c:pt idx="75">
                  <c:v>0</c:v>
                </c:pt>
                <c:pt idx="76">
                  <c:v>1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1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06-4077-AED4-E3FF3B374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8700392"/>
        <c:axId val="558700720"/>
      </c:lineChart>
      <c:dateAx>
        <c:axId val="558700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700720"/>
        <c:crosses val="autoZero"/>
        <c:auto val="1"/>
        <c:lblOffset val="100"/>
        <c:baseTimeUnit val="days"/>
      </c:dateAx>
      <c:valAx>
        <c:axId val="55870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70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39-4023-82E8-C2BA3BA563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39-4023-82E8-C2BA3BA563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39-4023-82E8-C2BA3BA563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Dell EMC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39-4023-82E8-C2BA3BA56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360040"/>
        <c:axId val="340360696"/>
      </c:barChart>
      <c:catAx>
        <c:axId val="34036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60696"/>
        <c:crosses val="autoZero"/>
        <c:auto val="1"/>
        <c:lblAlgn val="ctr"/>
        <c:lblOffset val="100"/>
        <c:noMultiLvlLbl val="0"/>
      </c:catAx>
      <c:valAx>
        <c:axId val="34036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6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9</c:v>
                </c:pt>
                <c:pt idx="1">
                  <c:v>3</c:v>
                </c:pt>
                <c:pt idx="2">
                  <c:v>100</c:v>
                </c:pt>
                <c:pt idx="3">
                  <c:v>4</c:v>
                </c:pt>
                <c:pt idx="4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EC-4052-9D6F-9F5ECFD59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Dell EMC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42</c:v>
                </c:pt>
                <c:pt idx="2">
                  <c:v>21</c:v>
                </c:pt>
                <c:pt idx="3">
                  <c:v>16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DC-463E-835C-27DE92D97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365072"/>
        <c:axId val="437366056"/>
      </c:barChart>
      <c:catAx>
        <c:axId val="43736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66056"/>
        <c:crosses val="autoZero"/>
        <c:auto val="1"/>
        <c:lblAlgn val="ctr"/>
        <c:lblOffset val="100"/>
        <c:noMultiLvlLbl val="0"/>
      </c:catAx>
      <c:valAx>
        <c:axId val="43736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6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DEAA4-6FF5-4AE3-A44D-CEA94C9527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Dell EMC Social Listening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7D6DE-BF6E-4AEB-996E-A08BC3FA39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Epsilon</a:t>
            </a:r>
          </a:p>
        </p:txBody>
      </p:sp>
    </p:spTree>
    <p:extLst>
      <p:ext uri="{BB962C8B-B14F-4D97-AF65-F5344CB8AC3E}">
        <p14:creationId xmlns:p14="http://schemas.microsoft.com/office/powerpoint/2010/main" val="38975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090E-3D6C-44D0-9437-19A3C63A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ACF0F1-406C-441E-8CD1-F10EBE44F2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2769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5FA82-E119-43EA-83AC-6D72A898E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A1D98-0A56-459C-AFD6-941A7C59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07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A199F-C9FE-4260-98EE-AB02FCA7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816A88-40EB-407E-9A70-22D941A71A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4393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48B5F-2AFE-4C17-93FB-E5B4D2BC7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87B18-5505-4BC4-84DB-E7E8DE8B5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731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01DC8-7347-4117-B074-F0A8FC2C0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Dell EMC Social Listining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DFC84-4E7F-4259-9A43-E009B7A3D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9620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471171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50034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7977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947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767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603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9579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758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29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391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008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430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5186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50532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7354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70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3555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117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86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13:24:22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We're at the dawn of a new era, where AI, machine-learning and data will make amazing things possible. Watch @MichaelDell, our Chairman and CEO, describe the digital future: https://dell.to/2lxzhvU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6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08:09:01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Watch Marvel Studios’ Ant-Man and The Wasp in theaters July 6 and see how #Dell Precision 
workstations turn super-powered ideas into breathtaking reality https://dell.to/2yKJJJV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386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DB86B-BD38-4629-9E9D-FD7494E62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223982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F167A-71B5-4DFB-890E-BBEAE9AD5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Dell EMC Social Listining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77A21-C776-4AE5-8DD0-10799786CA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076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50943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0705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36387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7048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107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173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686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158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698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31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348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2616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1161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3199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2648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795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6870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8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4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- 2018-06-28 20:36:09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asked the experts how to succeed in a new era of work. Discover more ways to prepare your employees for what's next: https://dell.to/2lzQTHy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7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- 2018-06-28 08:14:00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should your customers think about GDPR compliance? The time is now! ⏰https://dell.to/2tvKOjF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8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- 2018-06-27 20:22:00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Catch Marvel Studios’ #AntManAndTheWasp July 6 and see how #Dell Precision allowed the visual effects team to take power to new heights https://dell.to/2tzWOzY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67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A3F6C-E798-4918-907D-53136CFA4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82423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02CB2-A873-4AFB-A3ED-E3FFB9AD9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Dell EMC Social Listining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E7F02-D538-49E9-A806-5A29CA0C7A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5002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40190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2183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9382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7388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012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387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804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570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2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817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454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16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498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4023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482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2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24010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0189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1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- 2018-06-27 08:22:00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Hyper-converged flexibility with unmatched rack scale. Simplify the data center with VxRack FLEX: https://dell.to/2yQJM7g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94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- 2018-06-26 19:55:23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According to our Chief Marketing Officer, Allison Dew, a new era of human-machine partnership is almost here. Is your business ready? https://dell.to/2tHiU3H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749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- 2018-06-26 08:23:00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Drive down costs while enhancing your data center. We're providing two benefits in one newly enhanced XtremIO X2 https://dell.to/2tnuWPq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675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FBDD5-DCA5-4A78-A04E-2456FDCB8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02249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D640-8637-4BD3-B037-1548821C1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Dell EMC Social Listining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B78F8-520A-4D18-AF73-74DFE6D35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950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590805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0389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6910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8906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3805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568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652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947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73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609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730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540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673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2631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7055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138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217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9960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0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- 2018-06-25 20:34:00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VxRail Appliances are the standard for rapidly and predictably transforming VMware environments. Learn how the path to VMware-based clouds got even simpler: https://dell.to/2llUhFO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5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- 2018-06-25 14:40:30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Excited for Marvel Studios’ #AntManAndTheWasp? Our Precision workstations, servers &amp; storage were hard at work helping the Super Heroes come to life https://dell.to/2yDuH8Y See highlights from the red carpet premiere on @Dell and Instagram, then see the film in theaters July 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103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E7879-9691-49CE-86C1-D2B4CEE17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99183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C85B6-212C-45A3-8A06-926B71D40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Dell EMC Social Listining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8FB53-A245-42FD-82D6-BB26067E23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827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801837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13605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91871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609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703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6523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2944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871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1646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773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050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808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961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06044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108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639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3559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9306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24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- 2018-06-25 13:19:53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Is your server secure from end to end? Start with these 4 questions to find out: https://dell.to/2tnuiBu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32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- 2018-06-25 08:23:01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 you have a proper plan in place when it comes to artificial intelligence? See what CIOs need to know about #AI https://dell.to/2tpRLSq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11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- 2018-06-23 11:47:09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Achieve full #DigitalTransformation by applying these 4 key elements: https://dell.to/2yrQzE6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515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594E1-0B60-453F-AA3E-616DC000D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08783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17470-AAD9-4C0A-BB3E-44E39917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Dell EMC Social Listining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ABF86-5B89-46F3-A128-30DF005CA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0151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27479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4780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7107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0182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210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31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901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745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652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8489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6766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188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346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0029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653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22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4337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1799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33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- 2018-06-22 12:55:00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See how you can transform your IT and free up 17% more funds for new projects
https://dell.to/2yruiWR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75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- 2018-06-22 08:33:00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See how NVMe and machine learning are optimizing performance for PowerMax. https://dell.to/2tcFZMa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5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- 2018-06-21 19:54:00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Why a strong CFO-CIO relationship is the key to success in the digital world🌎https://dell.to/2teuEuZ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34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D3571-F820-40F2-B1A2-117BC7461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823170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68ED9-50DD-49FF-9F3B-FA2B0655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Dell EMC Social Listining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5D45E-041A-45D5-B197-60E3826787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455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749259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60787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7548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8129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728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641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346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910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915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600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081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7161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9282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7517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5782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331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4191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2386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32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- 2018-06-21 12:22:12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Drive extreme acceleration for your AI and ML workloads with PowerEdge 4-socket performance. Explore more here:  https://dell.to/2MKsAmq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78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- 2018-06-21 08:49:00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We're processing plastics from beaches, waterways and coastal areas and using them in our packaging. Learn more about our sustainability efforts: https://dell.to/2yr8jiT #DellTechWorld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66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- 2018-06-20 00:34:01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Have you seen the latest report from IDG on the state of the hyper-converged infrastructure market? See for yourself why HCI is going mainstream in the data center: center: https://dell.to/2JM0zgy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19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5B379-E151-4655-9280-055A78BEE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516455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9A988-20B3-498E-8E13-C334E01C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Dell EMC Social Listining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52E615-2BAC-4F9E-8A4C-1AE4F164F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3388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502673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0438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42027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9029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85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623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65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27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118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147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95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66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340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00464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963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95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458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4308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7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- 2018-06-19 21:53:00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Take this fun quiz to test the strength of your IT Transformation. Start now.
https://dell.to/2tjwTfF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71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- 2018-06-19 12:36:27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Service more customers with 75% more IOPS and throughput with PowerEdge servers. Here's how: https://dell.to/2t7SQhF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2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- 2018-06-19 08:17:00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We're creating new ways to make work smarter, safer and more intuitive. Discover how AR and AI can augment your world: https://dell.to/2t7kefJ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393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C6C07-8E3B-4FCE-834F-FCC3277456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160245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3C507-13D7-4960-9B2B-75598B311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Dell EMC Social Listining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30739C-68D2-4CEB-B942-E72CFDA2BF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642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58922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9930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5516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7307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463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858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1862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74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997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177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621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2442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881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94694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9273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204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650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950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2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- 2018-06-18 20:06:21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ready to modernize your data center with incredible features and functionalities. Learn about PowerMax, the world's fastest storage array. Learn more https://dell.to/2JKEE5z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95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- 2018-06-18 12:10:00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Did you know with XtremIO X2 you can run workloads up to 80% faster for as low as 1/3 the cost? See additional benefits here: https://dell.to/2MiTTEt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446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- 2018-06-16 10:30:35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Preparing students for the future is about more than just teaching tech. Learning how to collaborate and communicate effectively will be vital in tomorrow's workforce. Learn more: https://dell.to/2JsRcCm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558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6482F-06C7-4CF6-8C90-525DD972D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76611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7518-F8FF-436F-B464-BC4D8E756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Dell EMC Social Listining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9D144-41FF-484C-B488-E358C99A79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629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04539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221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282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1946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457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423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42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- 2018-06-30 09:09:17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Is location everything? Explore how edge computing is fueling digital transformation now more than ever. https://t.co/CoLeB7j7U6 https://t.co/ikMCR78mnh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69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- 2018-06-29 13:23:23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We're at the dawn of a new era, where AI, machine-learning and data will make amazing things possible. Get a glimpse of the digital future with our Chairman and CEO, @MichaelDell: https://t.co/qtvOQRfLiq https://t.co/gsQ3ar1X4t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27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- 2018-06-29 11:20:01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Watch Marvel Studios’ Ant-Man and The Wasp in theaters July 6 and see how @Dell Precision workstations turn super-powered ideas into breathtaking reality https://t.co/G0f5wnOzv6 https://t.co/WoItbIebVu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0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- 2018-06-28 20:35:25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asked the experts how to succeed in a new era of work. Discover more ways to prepare your employees for what's next: https://t.co/dmj0Hg8CIL https://t.co/EA4IHPIzql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37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- 2018-06-28 12:34:33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Learn what makes up the next generation of converged infrastructure. Watch the video then get a deeper dive: https://t.co/HYcQ9fEc7N https://t.co/rK96yuGptA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69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99992-2B59-498E-A7A7-F331FCDDC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76298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D3B80-217B-4657-807F-65D981E3E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Dell EMC Social Listining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D13B8-13E3-41D2-B3C2-A6769D22F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669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31575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779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259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8635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218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8132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6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- 2018-06-28 08:14:00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When should your customers think about GDPR compliance? The time is now! ⏰https://t.co/m0KTTwH1rk https://t.co/nnItRKgGWr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97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- 2018-06-27 20:22:01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Catch Marvel Studios’ #AntManAndTheWasp July 6 and see how #Dell Precision allowed the visual effects team to take power to new heights https://t.co/d52xi71rgW https://t.co/ToNoL4Zyl4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1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- 2018-06-27 08:34:01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Hyper-converged flexibility with unmatched rack scale. Simplify the data center with VxRack FLEX: https://t.co/XMh6g6TVBi https://t.co/czsbd04JRv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92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- 2018-06-26 19:54:30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According to our Chief Marketing Officer, Allison Dew, a new era of human-machine partnership is almost here. Is your business ready? https://t.co/7RBXk3GIiu https://t.co/px66b815uW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55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- 2018-06-26 14:35:09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Is #DigitalTransformation on your business agenda? Join us at #DellTechForum to find out how to enable real transformation! https://t.co/r7UPnMBUya https://t.co/alQYkPlGbE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278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AA572-F863-4713-AEA9-848BB2F0E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862218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B3F8F-41CE-4C71-B8A5-5AF79FD4F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Dell EMC Social Listining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244A9-8246-471F-9A89-FCBD3CCD29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9640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71905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243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439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3292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203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1662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05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- 2018-06-26 12:46:17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Companies that embrace and accelerate Digital Transformation attract new customers and develop new revenue streams faster than their competitors. Learn more in this IDC white paper https://t.co/Cn6oWL5wRz https://t.co/tmwEL3KMqw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32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- 2018-06-26 08:32:45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@Dell: That’s a wrap! Thanks for following Marvel Studios’ #AntManAndTheWasp premiere with us. For more, catch our Dell Instagram storie…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68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- 2018-06-26 08:23:01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Drive down costs while enhancing your data center. We're providing two benefits in one newly enhanced XtremIO X2 https://t.co/3ELEk7cNAT https://t.co/CKqiInCXFK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97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- 2018-06-25 21:29:56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@Dell: And the crowd goes wild! @Jenny_Newman is getting up close and personal with #AntManAndTheWasp fans as we await arrivals on the 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53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- 2018-06-25 20:34:01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VxRail Appliances are the standard for rapidly and predictably transforming VMware environments. Learn how the path to VMware-based clouds got even simpler: https://t.co/sn23GrC8IG https://t.co/OGW512VxsH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818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8F306-0DEA-4921-BEB4-437C875F7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181543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7D66-29A9-4560-9A54-67124F1D9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Dell EMC Social Listining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18569-8DB5-47FF-BC42-E0DAD99738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198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75767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5590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9860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946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190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096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9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- 2018-06-25 19:52:54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@Dell: Ready for #AntManAndTheWasp to hit theaters on July 6? Stay tuned today – we’re bringing you some red carpet action from the Holl…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79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- 2018-06-25 14:40:29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Excited for Marvel Studios’ #AntManAndTheWasp? Our Precision workstations, servers &amp;amp; storage were hard at work helping the Super Heroes come to life https://t.co/JlSkjg5i7R See highlights from the red carpet premiere on @Dell and Instagram, then see the film in theaters July 6. https://t.co/mwFPIdpygG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- 2018-06-25 13:19:17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Is your server secure from end to end? Start with these 4 questions to find out: https://t.co/eNU95AOrDt https://t.co/73OUqorTGX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68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- 2018-06-25 08:23:02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Do you have a proper plan in place when it comes to artificial intelligence? See what CIOs need to know about #AI https://t.co/Cr40mWsuiA https://t.co/btrGSRnozM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14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- 2018-06-24 09:46:01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Achieve full digital transformation by applying these 4 key elements: https://t.co/JdUFuFT9f2 https://t.co/1GAAALGLzU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- 2018-06-23 16:07:21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@DellTech: See how new tech, including #AI and #ML, is helping big league soccer make the right call on the latest Luminaries #podcast:…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05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929B9-9D8F-401F-B244-649A286EC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15805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289FB-26C2-44C4-A5D3-045F8DB1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Dell EMC Social Listining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B192F-991D-4057-9E09-51365B16D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26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86271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269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268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838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2240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535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8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- 2018-06-22 12:54:01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See how you can transform your IT and free up 17% more funds for new projects
https://t.co/ouEu2ySAWv https://t.co/lIUOn9SW89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4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- 2018-06-22 08:33:01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See how NVMe and machine learning are optimizing performance for PowerMax. https://t.co/Cu0amFF6gX https://t.co/M07jtjZSgf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5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- 2018-06-21 19:54:00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Why a strong CFO-CIO relationship is the key to success in the digital world🌎https://t.co/EdsBcCDfVO https://t.co/1RhLPJGy9o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4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@DellEMC - 2018-06-21 12:21:34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Drive extreme acceleration for your AI and ML workloads with PowerEdge 4-socket performance. Explore more here:  https://t.co/oEVsSq7VmM https://t.co/aA5OBPFQ9c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203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0FE4E-48CB-4CE0-95AB-A2E8A0241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29563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8795A-9AC3-4F69-A0EF-FA9D844D7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0A4D5D-503F-4B13-BB0C-2814DA8BB9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3312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DC20F-9F86-46EF-94DF-D2742946D0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53ECB-8A82-4E8A-93B5-28FCFE8B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402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4D875-6B8A-44B3-BF13-BFD2394F1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0A9964-B936-4673-92B1-883B064F73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3282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C5F18-231C-4419-8CF9-454CF2E41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99E98-06A9-4FBA-B2D9-C03A35181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255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5200A-EDDD-4CAF-820C-2B7A8FA0D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CD59FE-F72C-4610-8048-2D76DB6648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6495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3EDE8-A8D9-42C0-8786-C7E32D584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A5CA4-EC74-41DD-8F7A-37FE5C92D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641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6D05-5C06-479A-A6C9-F1307C977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Dell EMC Social Listining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2642F-B125-42FB-8A4E-33012607E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945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33622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0492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7612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4280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1103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75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- 2018-06-30 08:30:03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Did you know we train and certify storage engineers, developers and architects?
Take a look at our Professional Certification guide here to find out more about how to get the best from your training: https://dell.to/2lnSy30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2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16:56:31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¿Sabía que las soluciones Dell pueden aumentar la productividad de su empresa y motivar a sus empleados? Permita que un representante de Dell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1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16:55:44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Aumente la productividad de su empresa con la tecnología y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33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16:54:55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 el momento de aumentar la productividad de su empresa y motivar a los empleados con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3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16:46:55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¿Sabía que las soluciones Dell pueden aumentar la productividad de su empresa y motivar a sus empleados? Permita que un representante de Dell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20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773ED-B90E-494C-BF05-1EF0EE479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40000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95F8C-59D0-48E4-B2E6-FC588A6C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Dell EMC Social Listining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FB8A2-1D28-4402-B84A-386C902CE6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4509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77247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7260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856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9960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1437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23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16:46:03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Aumente la productividad de su empresa con la tecnología y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0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16:45:17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 el momento de aumentar la productividad de su empresa y motivar a los empleados con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12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16:40:29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¿Sabía que las soluciones Dell pueden aumentar la productividad de su empresa y motivar a sus empleados? Permita que un representante de Dell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19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16:39:44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Aumente la productividad de su empresa con la tecnología y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90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16:38:41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 el momento de aumentar la productividad de su empresa y motivar a los empleados con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816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FFBA9-13E3-4D6A-B287-9607FB750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5284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3CC5B-4783-482A-ACF4-36621F2F7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Dell EMC Social Listining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7B4D1-DC2E-4F12-B980-1B665A99B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659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77835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238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1553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2724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8021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6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16:32:43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¿Sabía que las soluciones Dell pueden aumentar la productividad de su empresa y motivar a sus empleados? Permita que un representante de Dell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5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16:31:42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Aumente la productividad de su empresa con la tecnología y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4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16:30:47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 el momento de aumentar la productividad de su empresa y motivar a los empleados con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9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16:02:42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¿Sabía que las soluciones Dell pueden aumentar la productividad de su empresa y motivar a sus empleados? Permita que un representante de Dell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66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16:01:51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Aumente la productividad de su empresa con la tecnología y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16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7723C-FABE-49AC-A156-7BD6BA488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171618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97DCF-2938-4E0E-A50E-6C7BD3509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Dell EMC Social Listining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1E479-A04F-46C4-BC6E-F73F5D7E9A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479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02972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0538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7515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1318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2025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88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16:00:41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 el momento de aumentar la productividad de su empresa y motivar a los empleados con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12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15:52:08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¿Sabía que las soluciones Dell pueden aumentar la productividad de su empresa y motivar a sus empleados? Permita que un representante de Dell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47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15:51:03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Aumente la productividad de su empresa con la tecnología y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2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15:49:32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 el momento de aumentar la productividad de su empresa y motivar a los empleados con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69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13:43:05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¿Ha visto el último informe de IDG sobre el estado del mercado de la infraestructura hiperconvergente? Vea usted mismo por qué HCI pasa al primer plano en el centro de datos: https://dell.to/2yJz16j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53F3A-3706-40B5-99AB-51EB62CBC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6910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08756-B409-4F23-BF0A-57FB5A51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Dell EMC Social Listining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D40F7C-0ED1-4BB7-BBE7-CFCB0D54AD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080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28229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2564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1458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7013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3296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95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13:34:00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¿Sabía que las soluciones Dell pueden aumentar la productividad de su empresa y motivar a sus empleados? Permita que un representante de Dell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83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13:32:42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Aumente la productividad de su empresa con la tecnología y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73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13:30:51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 el momento de aumentar la productividad de su empresa y motivar a los empleados con las soluciones Dell. Permita que uno de nuestros representantes se comunique con usted y aprenda más: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60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13:23:00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We're at the dawn of a new era, where AI, machine-learning and data streams will make amazing things possible. Watch our Chairman and CEO, Michael Dell, describe the digital future: https://dell.to/2lFs5hw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12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Dell EMC - 2018-06-29 09:57:47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Make your business transformation a reality, and enjoy food and drinks with your Dell EMC account team. https://dell.to/2tL3jjC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96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1E408-5514-4DE2-91EA-B0CB4CD00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10636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3EBB6-1CC1-4E20-A6C7-D17FEF412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9ECE34-FF46-40FD-A68A-1C0E4A82D5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2873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29EE0-42DC-4C2B-814D-531F12804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2A055-0C5E-475C-B381-E1B4E99B5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28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8CE48-CBD9-4892-B733-5B19ECA5C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275384-87DD-4F2B-802C-43E071120B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3872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12C50-04E5-4820-9406-72735829E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B1A93-CCFE-4C36-AA7E-E9E05906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271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0B88A-360A-43E0-AA1E-0A7B4D359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C0043-D30D-4C98-9D57-F7FE3904FC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71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04656-E312-4365-AEE2-EF7E5FDDB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B681E-657E-4739-87FB-FD95D296C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70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1D7A6-EF9B-47B9-921B-C4BB991E8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F19CCE-5AEE-47BE-A922-7271896D65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5902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97E0C-1CF1-46E2-83B8-276D6AAE6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EFAF0-D98A-468F-B8B8-800B27043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031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29EAE-7685-4319-9696-AD8891EDE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0B3231-91AB-4B22-8F9B-D4D9EA2E0F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7927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BC17D-0B3F-46AA-AE47-2E61CC78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D2571-7B99-4F37-A2F6-722D3A7A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365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06A7A-F34C-433B-BB8B-9EB2789AD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1B804-E6BE-4BD1-B0D1-1695C42D82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8409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90CE7-CE9B-4DA1-B5CF-4306334D5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36A4C-565B-4252-BEFF-3E805C7E6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930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958CB-2E24-4A5F-B313-6AB10CD84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BABBC2-831A-403C-B59D-2B393BCA2C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8859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F7918-5E5B-4356-9678-389CD17A0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3F115-7F87-4839-BB1D-4A550D247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3764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55C8F-9ABA-4178-928B-E1B072072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Per Post By Post Type | Dell EMC Social Listining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A7CC1D-21A9-48F7-9A9B-397F2EC2D5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5671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13E42-5E41-4B6C-914D-D9E5EF20E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CB897-545B-41C4-9274-FCCA0449A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12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2030</Words>
  <Application>Microsoft Office PowerPoint</Application>
  <PresentationFormat>On-screen Show (4:3)</PresentationFormat>
  <Paragraphs>1021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Calibri</vt:lpstr>
      <vt:lpstr>Arial</vt:lpstr>
      <vt:lpstr>quintly_template</vt:lpstr>
      <vt:lpstr>Dell EMC Social Listening</vt:lpstr>
      <vt:lpstr>Facebook Own Posts | Dell EMC Social Listining</vt:lpstr>
      <vt:lpstr>Facebook Interaction Rate By Post Type | Dell EMC Social Listining</vt:lpstr>
      <vt:lpstr>Facebook Own Posts Table  | Dell EMC Social Listining - 1 of 9</vt:lpstr>
      <vt:lpstr>Facebook Own Posts Table  | Dell EMC Social Listining - 2 of 9</vt:lpstr>
      <vt:lpstr>Facebook Own Posts Table  | Dell EMC Social Listining - 3 of 9</vt:lpstr>
      <vt:lpstr>Facebook Own Posts Table  | Dell EMC Social Listining - 4 of 9</vt:lpstr>
      <vt:lpstr>Facebook Own Posts Table  | Dell EMC Social Listining - 5 of 9</vt:lpstr>
      <vt:lpstr>Facebook Own Posts Table  | Dell EMC Social Listining - 6 of 9</vt:lpstr>
      <vt:lpstr>Facebook Own Posts Table  | Dell EMC Social Listining - 7 of 9</vt:lpstr>
      <vt:lpstr>Facebook Own Posts Table  | Dell EMC Social Listining - 8 of 9</vt:lpstr>
      <vt:lpstr>Facebook Own Posts Table  | Dell EMC Social Listining - 9 of 9</vt:lpstr>
      <vt:lpstr>Twitter Own and Retweeted Tweets Table | Dell EMC Social Listining - 1 of 5</vt:lpstr>
      <vt:lpstr>Twitter Own and Retweeted Tweets Table | Dell EMC Social Listining - 2 of 5</vt:lpstr>
      <vt:lpstr>Twitter Own and Retweeted Tweets Table | Dell EMC Social Listining - 3 of 5</vt:lpstr>
      <vt:lpstr>Twitter Own and Retweeted Tweets Table | Dell EMC Social Listining - 4 of 5</vt:lpstr>
      <vt:lpstr>Twitter Own and Retweeted Tweets Table | Dell EMC Social Listining - 5 of 5</vt:lpstr>
      <vt:lpstr>Facebook Post Type Distribution Per Profile | Dell EMC Social Listining</vt:lpstr>
      <vt:lpstr>Facebook Sponsored Posts Distribution | Dell EMC Social Listining</vt:lpstr>
      <vt:lpstr>Twitter Own Tweets | Dell EMC Social Listining</vt:lpstr>
      <vt:lpstr>LinkedIn Updates Table | Dell EMC Social Listining - 1 of 5</vt:lpstr>
      <vt:lpstr>LinkedIn Updates Table | Dell EMC Social Listining - 2 of 5</vt:lpstr>
      <vt:lpstr>LinkedIn Updates Table | Dell EMC Social Listining - 3 of 5</vt:lpstr>
      <vt:lpstr>LinkedIn Updates Table | Dell EMC Social Listining - 4 of 5</vt:lpstr>
      <vt:lpstr>LinkedIn Updates Table | Dell EMC Social Listining - 5 of 5</vt:lpstr>
      <vt:lpstr>Overall Overall Posted Content | Dell EMC Social Listining</vt:lpstr>
      <vt:lpstr>Twitter Tweet Type Distribution | Dell EMC Social Listining</vt:lpstr>
      <vt:lpstr>LinkedIn Updates | Dell EMC Social Listining</vt:lpstr>
      <vt:lpstr>Twitter Retweeted Tweets | Dell EMC Social Listining</vt:lpstr>
      <vt:lpstr>Facebook Own Video Posts | Dell EMC Social Listining</vt:lpstr>
      <vt:lpstr>LinkedIn Updates Type Distribution | Dell EMC Social Listining</vt:lpstr>
      <vt:lpstr>Facebook Post Type Distribution | Dell EMC Social Listining</vt:lpstr>
      <vt:lpstr>Facebook Interactions Per Post By Post Type | Dell EMC Social Listining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Dell EMC Social Listening</dc:title>
  <dc:creator>Administrator</dc:creator>
  <cp:lastModifiedBy>Administrator</cp:lastModifiedBy>
  <cp:revision>1</cp:revision>
  <dcterms:created xsi:type="dcterms:W3CDTF">2018-07-05T14:10:35Z</dcterms:created>
  <dcterms:modified xsi:type="dcterms:W3CDTF">2018-07-05T14:12:13Z</dcterms:modified>
</cp:coreProperties>
</file>