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44136</c:v>
                </c:pt>
                <c:pt idx="1">
                  <c:v>44166</c:v>
                </c:pt>
                <c:pt idx="2">
                  <c:v>44197</c:v>
                </c:pt>
                <c:pt idx="3">
                  <c:v>44228</c:v>
                </c:pt>
                <c:pt idx="4">
                  <c:v>44256</c:v>
                </c:pt>
                <c:pt idx="5">
                  <c:v>44287</c:v>
                </c:pt>
                <c:pt idx="6">
                  <c:v>44317</c:v>
                </c:pt>
                <c:pt idx="7">
                  <c:v>44348</c:v>
                </c:pt>
                <c:pt idx="8">
                  <c:v>44378</c:v>
                </c:pt>
                <c:pt idx="9">
                  <c:v>44409</c:v>
                </c:pt>
                <c:pt idx="10">
                  <c:v>44440</c:v>
                </c:pt>
                <c:pt idx="11">
                  <c:v>44470</c:v>
                </c:pt>
                <c:pt idx="12">
                  <c:v>44501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0.39018560179977502</c:v>
                </c:pt>
                <c:pt idx="1">
                  <c:v>0.50211842151335795</c:v>
                </c:pt>
                <c:pt idx="2">
                  <c:v>0.46546630246948001</c:v>
                </c:pt>
                <c:pt idx="3">
                  <c:v>0.52781245665140797</c:v>
                </c:pt>
                <c:pt idx="4">
                  <c:v>0.38912385039429798</c:v>
                </c:pt>
                <c:pt idx="5">
                  <c:v>1.1511631902683801</c:v>
                </c:pt>
                <c:pt idx="6">
                  <c:v>0.70457942655252104</c:v>
                </c:pt>
                <c:pt idx="7">
                  <c:v>0.327222923146468</c:v>
                </c:pt>
                <c:pt idx="8">
                  <c:v>0.26361447727670101</c:v>
                </c:pt>
                <c:pt idx="9">
                  <c:v>0.62510899164285605</c:v>
                </c:pt>
                <c:pt idx="10">
                  <c:v>0.415927905829656</c:v>
                </c:pt>
                <c:pt idx="11">
                  <c:v>1.26983073348822</c:v>
                </c:pt>
                <c:pt idx="12">
                  <c:v>0.97074651127730804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F8-4408-975D-E15F409FCF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Champion Parts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44136</c:v>
                </c:pt>
                <c:pt idx="1">
                  <c:v>44166</c:v>
                </c:pt>
                <c:pt idx="2">
                  <c:v>44197</c:v>
                </c:pt>
                <c:pt idx="3">
                  <c:v>44228</c:v>
                </c:pt>
                <c:pt idx="4">
                  <c:v>44256</c:v>
                </c:pt>
                <c:pt idx="5">
                  <c:v>44287</c:v>
                </c:pt>
                <c:pt idx="6">
                  <c:v>44317</c:v>
                </c:pt>
                <c:pt idx="7">
                  <c:v>44348</c:v>
                </c:pt>
                <c:pt idx="8">
                  <c:v>44378</c:v>
                </c:pt>
                <c:pt idx="9">
                  <c:v>44409</c:v>
                </c:pt>
                <c:pt idx="10">
                  <c:v>44440</c:v>
                </c:pt>
                <c:pt idx="11">
                  <c:v>44470</c:v>
                </c:pt>
                <c:pt idx="12">
                  <c:v>44501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F8-4408-975D-E15F409FCF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DENSO Auto Parts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44136</c:v>
                </c:pt>
                <c:pt idx="1">
                  <c:v>44166</c:v>
                </c:pt>
                <c:pt idx="2">
                  <c:v>44197</c:v>
                </c:pt>
                <c:pt idx="3">
                  <c:v>44228</c:v>
                </c:pt>
                <c:pt idx="4">
                  <c:v>44256</c:v>
                </c:pt>
                <c:pt idx="5">
                  <c:v>44287</c:v>
                </c:pt>
                <c:pt idx="6">
                  <c:v>44317</c:v>
                </c:pt>
                <c:pt idx="7">
                  <c:v>44348</c:v>
                </c:pt>
                <c:pt idx="8">
                  <c:v>44378</c:v>
                </c:pt>
                <c:pt idx="9">
                  <c:v>44409</c:v>
                </c:pt>
                <c:pt idx="10">
                  <c:v>44440</c:v>
                </c:pt>
                <c:pt idx="11">
                  <c:v>44470</c:v>
                </c:pt>
                <c:pt idx="12">
                  <c:v>44501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-0.12648757335577801</c:v>
                </c:pt>
                <c:pt idx="1">
                  <c:v>-0.135075344886918</c:v>
                </c:pt>
                <c:pt idx="2">
                  <c:v>-0.13221063686145099</c:v>
                </c:pt>
                <c:pt idx="3">
                  <c:v>-0.221112227365338</c:v>
                </c:pt>
                <c:pt idx="4">
                  <c:v>-0.12609213194506499</c:v>
                </c:pt>
                <c:pt idx="5">
                  <c:v>-7.7964904016016995E-2</c:v>
                </c:pt>
                <c:pt idx="6">
                  <c:v>-0.10419146714315</c:v>
                </c:pt>
                <c:pt idx="7">
                  <c:v>-0.127189536005965</c:v>
                </c:pt>
                <c:pt idx="8">
                  <c:v>-0.148852418733668</c:v>
                </c:pt>
                <c:pt idx="9">
                  <c:v>-0.116893196532011</c:v>
                </c:pt>
                <c:pt idx="10">
                  <c:v>-0.10636936941205501</c:v>
                </c:pt>
                <c:pt idx="11">
                  <c:v>-8.7273072225581894E-2</c:v>
                </c:pt>
                <c:pt idx="12">
                  <c:v>-7.02592233032754E-2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F8-4408-975D-E15F409FCF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Global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44136</c:v>
                </c:pt>
                <c:pt idx="1">
                  <c:v>44166</c:v>
                </c:pt>
                <c:pt idx="2">
                  <c:v>44197</c:v>
                </c:pt>
                <c:pt idx="3">
                  <c:v>44228</c:v>
                </c:pt>
                <c:pt idx="4">
                  <c:v>44256</c:v>
                </c:pt>
                <c:pt idx="5">
                  <c:v>44287</c:v>
                </c:pt>
                <c:pt idx="6">
                  <c:v>44317</c:v>
                </c:pt>
                <c:pt idx="7">
                  <c:v>44348</c:v>
                </c:pt>
                <c:pt idx="8">
                  <c:v>44378</c:v>
                </c:pt>
                <c:pt idx="9">
                  <c:v>44409</c:v>
                </c:pt>
                <c:pt idx="10">
                  <c:v>44440</c:v>
                </c:pt>
                <c:pt idx="11">
                  <c:v>44470</c:v>
                </c:pt>
                <c:pt idx="12">
                  <c:v>44501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-0.11220188005113101</c:v>
                </c:pt>
                <c:pt idx="1">
                  <c:v>-7.6201230839822498E-2</c:v>
                </c:pt>
                <c:pt idx="2">
                  <c:v>-8.8708324791740401E-2</c:v>
                </c:pt>
                <c:pt idx="3">
                  <c:v>-0.20838851438313499</c:v>
                </c:pt>
                <c:pt idx="4">
                  <c:v>-0.121795121017546</c:v>
                </c:pt>
                <c:pt idx="5">
                  <c:v>-0.126959126796685</c:v>
                </c:pt>
                <c:pt idx="6">
                  <c:v>-0.15005617737509599</c:v>
                </c:pt>
                <c:pt idx="7">
                  <c:v>-0.16694628668370701</c:v>
                </c:pt>
                <c:pt idx="8">
                  <c:v>-0.16331551550031201</c:v>
                </c:pt>
                <c:pt idx="9">
                  <c:v>-0.194235593691373</c:v>
                </c:pt>
                <c:pt idx="10">
                  <c:v>-0.12692519563232399</c:v>
                </c:pt>
                <c:pt idx="11">
                  <c:v>-8.75703055818325E-2</c:v>
                </c:pt>
                <c:pt idx="12">
                  <c:v>-8.2429071296609299E-2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F8-4408-975D-E15F409FCF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DENSO Aftermarket Deutschland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44136</c:v>
                </c:pt>
                <c:pt idx="1">
                  <c:v>44166</c:v>
                </c:pt>
                <c:pt idx="2">
                  <c:v>44197</c:v>
                </c:pt>
                <c:pt idx="3">
                  <c:v>44228</c:v>
                </c:pt>
                <c:pt idx="4">
                  <c:v>44256</c:v>
                </c:pt>
                <c:pt idx="5">
                  <c:v>44287</c:v>
                </c:pt>
                <c:pt idx="6">
                  <c:v>44317</c:v>
                </c:pt>
                <c:pt idx="7">
                  <c:v>44348</c:v>
                </c:pt>
                <c:pt idx="8">
                  <c:v>44378</c:v>
                </c:pt>
                <c:pt idx="9">
                  <c:v>44409</c:v>
                </c:pt>
                <c:pt idx="10">
                  <c:v>44440</c:v>
                </c:pt>
                <c:pt idx="11">
                  <c:v>44470</c:v>
                </c:pt>
                <c:pt idx="12">
                  <c:v>44501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5F8-4408-975D-E15F409FCF0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NGK NTK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44136</c:v>
                </c:pt>
                <c:pt idx="1">
                  <c:v>44166</c:v>
                </c:pt>
                <c:pt idx="2">
                  <c:v>44197</c:v>
                </c:pt>
                <c:pt idx="3">
                  <c:v>44228</c:v>
                </c:pt>
                <c:pt idx="4">
                  <c:v>44256</c:v>
                </c:pt>
                <c:pt idx="5">
                  <c:v>44287</c:v>
                </c:pt>
                <c:pt idx="6">
                  <c:v>44317</c:v>
                </c:pt>
                <c:pt idx="7">
                  <c:v>44348</c:v>
                </c:pt>
                <c:pt idx="8">
                  <c:v>44378</c:v>
                </c:pt>
                <c:pt idx="9">
                  <c:v>44409</c:v>
                </c:pt>
                <c:pt idx="10">
                  <c:v>44440</c:v>
                </c:pt>
                <c:pt idx="11">
                  <c:v>44470</c:v>
                </c:pt>
                <c:pt idx="12">
                  <c:v>44501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0">
                  <c:v>0.335637163497505</c:v>
                </c:pt>
                <c:pt idx="1">
                  <c:v>0.45269614607351699</c:v>
                </c:pt>
                <c:pt idx="2">
                  <c:v>-5.1845385539125502E-2</c:v>
                </c:pt>
                <c:pt idx="3">
                  <c:v>4.45458737153852</c:v>
                </c:pt>
                <c:pt idx="4">
                  <c:v>1.0040258657096801</c:v>
                </c:pt>
                <c:pt idx="5">
                  <c:v>0.11325099698697701</c:v>
                </c:pt>
                <c:pt idx="6">
                  <c:v>-5.2049119257544497E-2</c:v>
                </c:pt>
                <c:pt idx="7">
                  <c:v>-7.5804504173447404E-2</c:v>
                </c:pt>
                <c:pt idx="8">
                  <c:v>1.4499941159659101E-2</c:v>
                </c:pt>
                <c:pt idx="9">
                  <c:v>-6.8707149955981206E-2</c:v>
                </c:pt>
                <c:pt idx="10">
                  <c:v>-6.6441550358910501E-2</c:v>
                </c:pt>
                <c:pt idx="11">
                  <c:v>-1.4938248227397999E-2</c:v>
                </c:pt>
                <c:pt idx="12">
                  <c:v>-2.7776667178711301E-2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5F8-4408-975D-E15F409FCF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680472"/>
        <c:axId val="394676536"/>
      </c:lineChart>
      <c:dateAx>
        <c:axId val="39468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76536"/>
        <c:crosses val="autoZero"/>
        <c:auto val="1"/>
        <c:lblOffset val="100"/>
        <c:baseTimeUnit val="months"/>
      </c:dateAx>
      <c:valAx>
        <c:axId val="39467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8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0EE3F-8F24-4067-A05E-DAC884A5C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NGK +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88E476-CB42-4148-9D89-DB33D3C196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7685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E9AC0-7AAB-422F-B6AE-9A2735214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377DB-CDB4-46B5-BB5D-2310FE4E2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3839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Rate | NGK +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NGK + Competitors</dc:title>
  <dc:creator>Frederik Peiniger</dc:creator>
  <cp:lastModifiedBy>Frederik Peiniger</cp:lastModifiedBy>
  <cp:revision>1</cp:revision>
  <dcterms:created xsi:type="dcterms:W3CDTF">2021-11-25T14:59:41Z</dcterms:created>
  <dcterms:modified xsi:type="dcterms:W3CDTF">2021-11-25T14:59:55Z</dcterms:modified>
</cp:coreProperties>
</file>