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Daimler Buses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63.212551148500303</c:v>
                </c:pt>
                <c:pt idx="1">
                  <c:v>18.046807515645799</c:v>
                </c:pt>
                <c:pt idx="2">
                  <c:v>4.1559352861999201</c:v>
                </c:pt>
                <c:pt idx="3">
                  <c:v>5.4633402448020796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F5-4012-80AF-321FBC4F0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036896"/>
        <c:axId val="348041488"/>
      </c:barChart>
      <c:catAx>
        <c:axId val="34803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41488"/>
        <c:crosses val="autoZero"/>
        <c:auto val="1"/>
        <c:lblAlgn val="ctr"/>
        <c:lblOffset val="100"/>
        <c:noMultiLvlLbl val="0"/>
      </c:catAx>
      <c:valAx>
        <c:axId val="34804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3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Daimler Buses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63.212551148500303</c:v>
                </c:pt>
                <c:pt idx="1">
                  <c:v>18.046807515645799</c:v>
                </c:pt>
                <c:pt idx="2">
                  <c:v>4.1559352861999201</c:v>
                </c:pt>
                <c:pt idx="3">
                  <c:v>5.4633402448020796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2F-4F9D-A688-35EC67E06A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7894360"/>
        <c:axId val="527891736"/>
      </c:barChart>
      <c:catAx>
        <c:axId val="52789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891736"/>
        <c:crosses val="autoZero"/>
        <c:auto val="1"/>
        <c:lblAlgn val="ctr"/>
        <c:lblOffset val="100"/>
        <c:noMultiLvlLbl val="0"/>
      </c:catAx>
      <c:valAx>
        <c:axId val="527891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89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Daimler Buses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46113</c:v>
                </c:pt>
                <c:pt idx="1">
                  <c:v>46114</c:v>
                </c:pt>
                <c:pt idx="2">
                  <c:v>46115</c:v>
                </c:pt>
                <c:pt idx="3">
                  <c:v>46116</c:v>
                </c:pt>
                <c:pt idx="4">
                  <c:v>46117</c:v>
                </c:pt>
                <c:pt idx="5">
                  <c:v>46118</c:v>
                </c:pt>
                <c:pt idx="6">
                  <c:v>46119</c:v>
                </c:pt>
                <c:pt idx="7">
                  <c:v>46120</c:v>
                </c:pt>
                <c:pt idx="8">
                  <c:v>46121</c:v>
                </c:pt>
                <c:pt idx="9">
                  <c:v>46122</c:v>
                </c:pt>
                <c:pt idx="10">
                  <c:v>46123</c:v>
                </c:pt>
                <c:pt idx="11">
                  <c:v>46124</c:v>
                </c:pt>
                <c:pt idx="12">
                  <c:v>46125</c:v>
                </c:pt>
                <c:pt idx="13">
                  <c:v>46126</c:v>
                </c:pt>
                <c:pt idx="14">
                  <c:v>46127</c:v>
                </c:pt>
                <c:pt idx="15">
                  <c:v>46128</c:v>
                </c:pt>
                <c:pt idx="16">
                  <c:v>46129</c:v>
                </c:pt>
                <c:pt idx="17">
                  <c:v>46130</c:v>
                </c:pt>
                <c:pt idx="18">
                  <c:v>46131</c:v>
                </c:pt>
                <c:pt idx="19">
                  <c:v>46132</c:v>
                </c:pt>
                <c:pt idx="20">
                  <c:v>46133</c:v>
                </c:pt>
                <c:pt idx="21">
                  <c:v>46134</c:v>
                </c:pt>
                <c:pt idx="22">
                  <c:v>46135</c:v>
                </c:pt>
                <c:pt idx="23">
                  <c:v>46136</c:v>
                </c:pt>
                <c:pt idx="24">
                  <c:v>46137</c:v>
                </c:pt>
                <c:pt idx="25">
                  <c:v>46138</c:v>
                </c:pt>
                <c:pt idx="26">
                  <c:v>46139</c:v>
                </c:pt>
                <c:pt idx="27">
                  <c:v>46140</c:v>
                </c:pt>
                <c:pt idx="28">
                  <c:v>46141</c:v>
                </c:pt>
                <c:pt idx="29">
                  <c:v>46142</c:v>
                </c:pt>
                <c:pt idx="30">
                  <c:v>46143</c:v>
                </c:pt>
                <c:pt idx="31">
                  <c:v>46144</c:v>
                </c:pt>
                <c:pt idx="32">
                  <c:v>46145</c:v>
                </c:pt>
                <c:pt idx="33">
                  <c:v>46146</c:v>
                </c:pt>
                <c:pt idx="34">
                  <c:v>46147</c:v>
                </c:pt>
                <c:pt idx="35">
                  <c:v>46148</c:v>
                </c:pt>
                <c:pt idx="36">
                  <c:v>46149</c:v>
                </c:pt>
                <c:pt idx="37">
                  <c:v>46150</c:v>
                </c:pt>
                <c:pt idx="38">
                  <c:v>46151</c:v>
                </c:pt>
                <c:pt idx="39">
                  <c:v>46152</c:v>
                </c:pt>
                <c:pt idx="40">
                  <c:v>46153</c:v>
                </c:pt>
                <c:pt idx="41">
                  <c:v>46154</c:v>
                </c:pt>
                <c:pt idx="42">
                  <c:v>46155</c:v>
                </c:pt>
                <c:pt idx="43">
                  <c:v>46156</c:v>
                </c:pt>
                <c:pt idx="44">
                  <c:v>46157</c:v>
                </c:pt>
                <c:pt idx="45">
                  <c:v>46158</c:v>
                </c:pt>
                <c:pt idx="46">
                  <c:v>46159</c:v>
                </c:pt>
                <c:pt idx="47">
                  <c:v>46160</c:v>
                </c:pt>
                <c:pt idx="48">
                  <c:v>46161</c:v>
                </c:pt>
                <c:pt idx="49">
                  <c:v>46162</c:v>
                </c:pt>
                <c:pt idx="50">
                  <c:v>46163</c:v>
                </c:pt>
                <c:pt idx="51">
                  <c:v>46164</c:v>
                </c:pt>
                <c:pt idx="52">
                  <c:v>46165</c:v>
                </c:pt>
                <c:pt idx="53">
                  <c:v>46166</c:v>
                </c:pt>
                <c:pt idx="54">
                  <c:v>46167</c:v>
                </c:pt>
                <c:pt idx="55">
                  <c:v>46168</c:v>
                </c:pt>
                <c:pt idx="56">
                  <c:v>46169</c:v>
                </c:pt>
                <c:pt idx="57">
                  <c:v>46170</c:v>
                </c:pt>
                <c:pt idx="58">
                  <c:v>46171</c:v>
                </c:pt>
                <c:pt idx="59">
                  <c:v>46172</c:v>
                </c:pt>
                <c:pt idx="60">
                  <c:v>46173</c:v>
                </c:pt>
                <c:pt idx="61">
                  <c:v>46174</c:v>
                </c:pt>
                <c:pt idx="62">
                  <c:v>46175</c:v>
                </c:pt>
                <c:pt idx="63">
                  <c:v>46176</c:v>
                </c:pt>
                <c:pt idx="64">
                  <c:v>46177</c:v>
                </c:pt>
                <c:pt idx="65">
                  <c:v>46178</c:v>
                </c:pt>
                <c:pt idx="66">
                  <c:v>46179</c:v>
                </c:pt>
                <c:pt idx="67">
                  <c:v>46180</c:v>
                </c:pt>
                <c:pt idx="68">
                  <c:v>46181</c:v>
                </c:pt>
                <c:pt idx="69">
                  <c:v>46182</c:v>
                </c:pt>
                <c:pt idx="70">
                  <c:v>46183</c:v>
                </c:pt>
                <c:pt idx="71">
                  <c:v>46184</c:v>
                </c:pt>
                <c:pt idx="72">
                  <c:v>46185</c:v>
                </c:pt>
                <c:pt idx="73">
                  <c:v>46186</c:v>
                </c:pt>
                <c:pt idx="74">
                  <c:v>46187</c:v>
                </c:pt>
                <c:pt idx="75">
                  <c:v>46188</c:v>
                </c:pt>
                <c:pt idx="76">
                  <c:v>46189</c:v>
                </c:pt>
                <c:pt idx="77">
                  <c:v>46190</c:v>
                </c:pt>
                <c:pt idx="78">
                  <c:v>46191</c:v>
                </c:pt>
                <c:pt idx="79">
                  <c:v>46192</c:v>
                </c:pt>
                <c:pt idx="80">
                  <c:v>46193</c:v>
                </c:pt>
                <c:pt idx="81">
                  <c:v>46194</c:v>
                </c:pt>
                <c:pt idx="82">
                  <c:v>46195</c:v>
                </c:pt>
                <c:pt idx="83">
                  <c:v>46196</c:v>
                </c:pt>
                <c:pt idx="84">
                  <c:v>46197</c:v>
                </c:pt>
                <c:pt idx="85">
                  <c:v>46198</c:v>
                </c:pt>
                <c:pt idx="86">
                  <c:v>46199</c:v>
                </c:pt>
                <c:pt idx="87">
                  <c:v>46200</c:v>
                </c:pt>
                <c:pt idx="88">
                  <c:v>46201</c:v>
                </c:pt>
                <c:pt idx="89">
                  <c:v>46202</c:v>
                </c:pt>
                <c:pt idx="90">
                  <c:v>46203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12167</c:v>
                </c:pt>
                <c:pt idx="1">
                  <c:v>12595</c:v>
                </c:pt>
                <c:pt idx="2">
                  <c:v>7208</c:v>
                </c:pt>
                <c:pt idx="3">
                  <c:v>4956</c:v>
                </c:pt>
                <c:pt idx="4">
                  <c:v>8693</c:v>
                </c:pt>
                <c:pt idx="5">
                  <c:v>5967</c:v>
                </c:pt>
                <c:pt idx="6">
                  <c:v>10512</c:v>
                </c:pt>
                <c:pt idx="7">
                  <c:v>6108</c:v>
                </c:pt>
                <c:pt idx="8">
                  <c:v>20694</c:v>
                </c:pt>
                <c:pt idx="9">
                  <c:v>8472</c:v>
                </c:pt>
                <c:pt idx="10">
                  <c:v>4676</c:v>
                </c:pt>
                <c:pt idx="11">
                  <c:v>4418</c:v>
                </c:pt>
                <c:pt idx="12">
                  <c:v>4980</c:v>
                </c:pt>
                <c:pt idx="13">
                  <c:v>7560</c:v>
                </c:pt>
                <c:pt idx="14">
                  <c:v>8646</c:v>
                </c:pt>
                <c:pt idx="15">
                  <c:v>14457</c:v>
                </c:pt>
                <c:pt idx="16">
                  <c:v>6964</c:v>
                </c:pt>
                <c:pt idx="17">
                  <c:v>4512</c:v>
                </c:pt>
                <c:pt idx="18">
                  <c:v>4618</c:v>
                </c:pt>
                <c:pt idx="19">
                  <c:v>4692</c:v>
                </c:pt>
                <c:pt idx="20">
                  <c:v>9360</c:v>
                </c:pt>
                <c:pt idx="21">
                  <c:v>12576</c:v>
                </c:pt>
                <c:pt idx="22">
                  <c:v>12043</c:v>
                </c:pt>
                <c:pt idx="23">
                  <c:v>3460</c:v>
                </c:pt>
                <c:pt idx="24">
                  <c:v>3120</c:v>
                </c:pt>
                <c:pt idx="25">
                  <c:v>3314</c:v>
                </c:pt>
                <c:pt idx="26">
                  <c:v>6319</c:v>
                </c:pt>
                <c:pt idx="27">
                  <c:v>7321</c:v>
                </c:pt>
                <c:pt idx="28">
                  <c:v>11113</c:v>
                </c:pt>
                <c:pt idx="29">
                  <c:v>4815</c:v>
                </c:pt>
                <c:pt idx="30">
                  <c:v>2924</c:v>
                </c:pt>
                <c:pt idx="31">
                  <c:v>3268</c:v>
                </c:pt>
                <c:pt idx="32">
                  <c:v>4162</c:v>
                </c:pt>
                <c:pt idx="33">
                  <c:v>10644</c:v>
                </c:pt>
                <c:pt idx="34">
                  <c:v>8080</c:v>
                </c:pt>
                <c:pt idx="35">
                  <c:v>3176</c:v>
                </c:pt>
                <c:pt idx="36">
                  <c:v>6753</c:v>
                </c:pt>
                <c:pt idx="37">
                  <c:v>3545</c:v>
                </c:pt>
                <c:pt idx="38">
                  <c:v>2420</c:v>
                </c:pt>
                <c:pt idx="39">
                  <c:v>2402</c:v>
                </c:pt>
                <c:pt idx="40">
                  <c:v>1605</c:v>
                </c:pt>
                <c:pt idx="41">
                  <c:v>5127</c:v>
                </c:pt>
                <c:pt idx="42">
                  <c:v>5663</c:v>
                </c:pt>
                <c:pt idx="43">
                  <c:v>4744</c:v>
                </c:pt>
                <c:pt idx="44">
                  <c:v>3490</c:v>
                </c:pt>
                <c:pt idx="45">
                  <c:v>2200</c:v>
                </c:pt>
                <c:pt idx="46">
                  <c:v>2014</c:v>
                </c:pt>
                <c:pt idx="47">
                  <c:v>2080</c:v>
                </c:pt>
                <c:pt idx="48">
                  <c:v>8664</c:v>
                </c:pt>
                <c:pt idx="49">
                  <c:v>4534</c:v>
                </c:pt>
                <c:pt idx="50">
                  <c:v>3600</c:v>
                </c:pt>
                <c:pt idx="51">
                  <c:v>3648</c:v>
                </c:pt>
                <c:pt idx="52">
                  <c:v>1946</c:v>
                </c:pt>
                <c:pt idx="53">
                  <c:v>1866</c:v>
                </c:pt>
                <c:pt idx="54">
                  <c:v>2474</c:v>
                </c:pt>
                <c:pt idx="55">
                  <c:v>8774</c:v>
                </c:pt>
                <c:pt idx="56">
                  <c:v>9085</c:v>
                </c:pt>
                <c:pt idx="57">
                  <c:v>8462</c:v>
                </c:pt>
                <c:pt idx="58">
                  <c:v>3784</c:v>
                </c:pt>
                <c:pt idx="59">
                  <c:v>2492</c:v>
                </c:pt>
                <c:pt idx="60">
                  <c:v>2292</c:v>
                </c:pt>
                <c:pt idx="61">
                  <c:v>5849</c:v>
                </c:pt>
                <c:pt idx="62">
                  <c:v>8072</c:v>
                </c:pt>
                <c:pt idx="63">
                  <c:v>8680</c:v>
                </c:pt>
                <c:pt idx="64">
                  <c:v>4312</c:v>
                </c:pt>
                <c:pt idx="65">
                  <c:v>3041</c:v>
                </c:pt>
                <c:pt idx="66">
                  <c:v>2244</c:v>
                </c:pt>
                <c:pt idx="67">
                  <c:v>1888</c:v>
                </c:pt>
                <c:pt idx="68">
                  <c:v>2479</c:v>
                </c:pt>
                <c:pt idx="69">
                  <c:v>5360</c:v>
                </c:pt>
                <c:pt idx="70">
                  <c:v>3700</c:v>
                </c:pt>
                <c:pt idx="71">
                  <c:v>3560</c:v>
                </c:pt>
                <c:pt idx="72">
                  <c:v>1708</c:v>
                </c:pt>
                <c:pt idx="73">
                  <c:v>1260</c:v>
                </c:pt>
                <c:pt idx="74">
                  <c:v>1294</c:v>
                </c:pt>
                <c:pt idx="75">
                  <c:v>1610</c:v>
                </c:pt>
                <c:pt idx="76">
                  <c:v>2191</c:v>
                </c:pt>
                <c:pt idx="77">
                  <c:v>3642</c:v>
                </c:pt>
                <c:pt idx="78">
                  <c:v>2695</c:v>
                </c:pt>
                <c:pt idx="79">
                  <c:v>2451</c:v>
                </c:pt>
                <c:pt idx="80">
                  <c:v>632</c:v>
                </c:pt>
                <c:pt idx="81">
                  <c:v>594</c:v>
                </c:pt>
                <c:pt idx="82">
                  <c:v>2774</c:v>
                </c:pt>
                <c:pt idx="83">
                  <c:v>3271</c:v>
                </c:pt>
                <c:pt idx="84">
                  <c:v>3394</c:v>
                </c:pt>
                <c:pt idx="85">
                  <c:v>4917</c:v>
                </c:pt>
                <c:pt idx="86">
                  <c:v>1672</c:v>
                </c:pt>
                <c:pt idx="87">
                  <c:v>1077</c:v>
                </c:pt>
                <c:pt idx="88">
                  <c:v>1457</c:v>
                </c:pt>
                <c:pt idx="89">
                  <c:v>2515</c:v>
                </c:pt>
                <c:pt idx="90">
                  <c:v>2471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C7-4959-B728-C428A3A43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7892392"/>
        <c:axId val="527892720"/>
      </c:lineChart>
      <c:dateAx>
        <c:axId val="527892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892720"/>
        <c:crosses val="autoZero"/>
        <c:auto val="1"/>
        <c:lblOffset val="100"/>
        <c:baseTimeUnit val="days"/>
      </c:dateAx>
      <c:valAx>
        <c:axId val="52789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89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7495B-4380-4AF7-A15A-5220FB6121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 Daimler Buses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4F6BD5-703D-4AA6-B5A6-6992CA1840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Daimler Buses</a:t>
            </a:r>
          </a:p>
        </p:txBody>
      </p:sp>
    </p:spTree>
    <p:extLst>
      <p:ext uri="{BB962C8B-B14F-4D97-AF65-F5344CB8AC3E}">
        <p14:creationId xmlns:p14="http://schemas.microsoft.com/office/powerpoint/2010/main" val="1838148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76E2A-7FF9-4132-858A-676D54074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Daimler Buses GmbH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6C1E5F-AA55-41FF-96C5-94E0B3D993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9638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419264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468706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84471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1965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2866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563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0804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4734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9966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8790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3779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7033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72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06/30/2026 08:15:18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06/30/2026 08:15:18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50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08:15:30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948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06/24/2026 08:15:15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06/24/2026 08:15:15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926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06/23/2026 08:00:47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06/23/2026 08:00:47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193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06/22/2026 08:00:41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06/22/2026 08:00:41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72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06/18/2026 08:00:26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06/18/2026 08:00:26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52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06/17/2026 08:00:26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06/17/2026 08:00:26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92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08:00:28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08:00:28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445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06/11/2026 08:30:16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06/11/2026 08:30:16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334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A0C7B-AC6A-4D58-B2FB-D72F924F5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447671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4E281-E9AF-47C7-A0A4-F4413C1B4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Daimler Buses GmbH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4B7B6F-406D-457F-B54F-CA9CFB76B6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4118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2751490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84701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43758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9354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6525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4358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1613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4396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5812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314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1063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1037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77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08:45:21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08:45:21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694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06/09/2026 08:15:14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06/09/2026 08:15:14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34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08:45:20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08:45:20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40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06/02/2026 09:00:28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06/02/2026 09:00:28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07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06/01/2026 08:00:33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06/01/2026 08:00:33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46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05/28/2026 08:01:44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05/28/2026 08:01:44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78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05/27/2026 08:30:15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05/27/2026 08:30:15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33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05/26/2026 09:00:23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05/26/2026 09:00:23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084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05/21/2026 09:00:21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05/21/2026 09:00:21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321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64A38-90E4-463B-BF85-3A9209486A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794864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91A9F-DE10-49D8-BBD5-4C5FBB313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Daimler Buses GmbH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83A783-70E3-47F9-A50D-0FA1810C7B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2827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67870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83857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88070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3446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2983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5280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6826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066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9885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6018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9933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421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169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05/20/2026 08:30:13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05/20/2026 08:30:13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94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05/19/2026 08:45:53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05/19/2026 08:45:53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612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08:45:13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08:45:13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295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05/13/2026 08:45:22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05/13/2026 08:45:22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783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05/12/2026 08:45:12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05/12/2026 08:45:12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80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05/07/2026 08:30:29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05/07/2026 08:30:29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804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05/05/2026 09:00:22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05/05/2026 09:00:22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880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C6326-CC05-4BA1-B8B1-5FEBE8C645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72288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8124E-C638-4FED-B709-C62BD1696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Daimler Buses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8F9E15-C8BE-4E10-9F41-4C26B34491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2389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13FC6-A63E-4CEC-B33F-87D3CA416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A3B54-0A20-4BCF-8FAE-7C2C1A420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016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39C32-9A09-4495-9223-36F9E485C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Daimler Buses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09FC2A-CC2D-4E0F-8F3B-BC1B41EDB9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175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172A6-87C2-4B95-B708-3070601D4F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1632B-3C7B-4141-A94B-708B25DB7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958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5EAA7-99A9-4343-A42A-329BE272B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Daimler Buses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EE3495-4132-4103-8D19-3D65DC4BDB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5471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98B4D-64C0-482F-AC58-20B3CA45D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7DA9B-37E6-41FA-9F49-4F37A978A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1143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530</Words>
  <Application>Microsoft Office PowerPoint</Application>
  <PresentationFormat>On-screen Show (4:3)</PresentationFormat>
  <Paragraphs>328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LinkedIn Daimler Buses</vt:lpstr>
      <vt:lpstr>LinkedIn Posts Table | Daimler Buses GmbH - 1 of 3</vt:lpstr>
      <vt:lpstr>LinkedIn Posts Table | Daimler Buses GmbH - 2 of 3</vt:lpstr>
      <vt:lpstr>LinkedIn Posts Table | Daimler Buses GmbH - 3 of 3</vt:lpstr>
      <vt:lpstr>LinkedIn Engagement Rate By Post Type | Daimler Buses GmbH</vt:lpstr>
      <vt:lpstr>LinkedIn Engagement Rate By Post Type | Daimler Buses GmbH</vt:lpstr>
      <vt:lpstr>LinkedIn Post Impressions | Daimler Buses GmbH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Daimler Buses</dc:title>
  <dc:creator>Frederik Born</dc:creator>
  <cp:lastModifiedBy>Frederik Born</cp:lastModifiedBy>
  <cp:revision>1</cp:revision>
  <dcterms:created xsi:type="dcterms:W3CDTF">2026-09-14T13:51:51Z</dcterms:created>
  <dcterms:modified xsi:type="dcterms:W3CDTF">2026-09-14T13:52:12Z</dcterms:modified>
</cp:coreProperties>
</file>