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EPP Group in the European Parliament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E-40DE-A52B-D2EA58860D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Greens/EFA in the European Parliament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0E-40DE-A52B-D2EA58860D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Socialists and Democrats Group in the European Parliament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0E-40DE-A52B-D2EA58860D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ECR Group - Conservatives &amp; Reformists in the European Parliament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0E-40DE-A52B-D2EA58860D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Patriots for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0E-40DE-A52B-D2EA58860D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PDE / EDP - European Democrats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3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0E-40DE-A52B-D2EA58860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956824"/>
        <c:axId val="379954528"/>
      </c:lineChart>
      <c:dateAx>
        <c:axId val="379956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54528"/>
        <c:crosses val="autoZero"/>
        <c:auto val="1"/>
        <c:lblOffset val="100"/>
        <c:baseTimeUnit val="days"/>
      </c:dateAx>
      <c:valAx>
        <c:axId val="37995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5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49543-8ED7-476C-B260-9D260C57E3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Training 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186E1-106B-476F-AEBA-37507C9713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Renew Europe Group</a:t>
            </a:r>
          </a:p>
        </p:txBody>
      </p:sp>
    </p:spTree>
    <p:extLst>
      <p:ext uri="{BB962C8B-B14F-4D97-AF65-F5344CB8AC3E}">
        <p14:creationId xmlns:p14="http://schemas.microsoft.com/office/powerpoint/2010/main" val="239675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5623-6334-4B35-AD19-623A48700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516E8-0AF0-49C9-B90A-3510BB516E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77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C5497-C148-40F5-B173-8EA6BFE4B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06/30/2026 - 07/14/2026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B7D48-46F8-4CB9-BF57-01C038B5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29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Test Training ER</vt:lpstr>
      <vt:lpstr>Facebook Own Posts |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Training ER</dc:title>
  <dc:creator>Frederik Born</dc:creator>
  <cp:lastModifiedBy>Frederik Born</cp:lastModifiedBy>
  <cp:revision>1</cp:revision>
  <dcterms:created xsi:type="dcterms:W3CDTF">2026-07-16T09:51:25Z</dcterms:created>
  <dcterms:modified xsi:type="dcterms:W3CDTF">2026-07-16T09:51:28Z</dcterms:modified>
</cp:coreProperties>
</file>