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EPP Group in the European Parliament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46203</c:v>
                </c:pt>
                <c:pt idx="1">
                  <c:v>46204</c:v>
                </c:pt>
                <c:pt idx="2">
                  <c:v>46205</c:v>
                </c:pt>
                <c:pt idx="3">
                  <c:v>46206</c:v>
                </c:pt>
                <c:pt idx="4">
                  <c:v>46207</c:v>
                </c:pt>
                <c:pt idx="5">
                  <c:v>46208</c:v>
                </c:pt>
                <c:pt idx="6">
                  <c:v>46209</c:v>
                </c:pt>
                <c:pt idx="7">
                  <c:v>46210</c:v>
                </c:pt>
                <c:pt idx="8">
                  <c:v>46211</c:v>
                </c:pt>
                <c:pt idx="9">
                  <c:v>46212</c:v>
                </c:pt>
                <c:pt idx="10">
                  <c:v>46213</c:v>
                </c:pt>
                <c:pt idx="11">
                  <c:v>46214</c:v>
                </c:pt>
                <c:pt idx="12">
                  <c:v>46215</c:v>
                </c:pt>
                <c:pt idx="13">
                  <c:v>46216</c:v>
                </c:pt>
                <c:pt idx="14">
                  <c:v>46217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3</c:v>
                </c:pt>
                <c:pt idx="4">
                  <c:v>2</c:v>
                </c:pt>
                <c:pt idx="5">
                  <c:v>3</c:v>
                </c:pt>
                <c:pt idx="6">
                  <c:v>9</c:v>
                </c:pt>
                <c:pt idx="7">
                  <c:v>6</c:v>
                </c:pt>
                <c:pt idx="8">
                  <c:v>4</c:v>
                </c:pt>
                <c:pt idx="9">
                  <c:v>5</c:v>
                </c:pt>
                <c:pt idx="10">
                  <c:v>2</c:v>
                </c:pt>
                <c:pt idx="11">
                  <c:v>2</c:v>
                </c:pt>
                <c:pt idx="12">
                  <c:v>1</c:v>
                </c:pt>
                <c:pt idx="13">
                  <c:v>2</c:v>
                </c:pt>
                <c:pt idx="14">
                  <c:v>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184-4F13-8ADA-57AC0DAF70E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Greens/EFA in the European Parliament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46203</c:v>
                </c:pt>
                <c:pt idx="1">
                  <c:v>46204</c:v>
                </c:pt>
                <c:pt idx="2">
                  <c:v>46205</c:v>
                </c:pt>
                <c:pt idx="3">
                  <c:v>46206</c:v>
                </c:pt>
                <c:pt idx="4">
                  <c:v>46207</c:v>
                </c:pt>
                <c:pt idx="5">
                  <c:v>46208</c:v>
                </c:pt>
                <c:pt idx="6">
                  <c:v>46209</c:v>
                </c:pt>
                <c:pt idx="7">
                  <c:v>46210</c:v>
                </c:pt>
                <c:pt idx="8">
                  <c:v>46211</c:v>
                </c:pt>
                <c:pt idx="9">
                  <c:v>46212</c:v>
                </c:pt>
                <c:pt idx="10">
                  <c:v>46213</c:v>
                </c:pt>
                <c:pt idx="11">
                  <c:v>46214</c:v>
                </c:pt>
                <c:pt idx="12">
                  <c:v>46215</c:v>
                </c:pt>
                <c:pt idx="13">
                  <c:v>46216</c:v>
                </c:pt>
                <c:pt idx="14">
                  <c:v>46217</c:v>
                </c:pt>
              </c:numCache>
            </c:numRef>
          </c:cat>
          <c:val>
            <c:numRef>
              <c:f>Sheet1!$C$2:$C$16</c:f>
              <c:numCache>
                <c:formatCode>General</c:formatCode>
                <c:ptCount val="15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2</c:v>
                </c:pt>
                <c:pt idx="7">
                  <c:v>2</c:v>
                </c:pt>
                <c:pt idx="8">
                  <c:v>1</c:v>
                </c:pt>
                <c:pt idx="9">
                  <c:v>0</c:v>
                </c:pt>
                <c:pt idx="10">
                  <c:v>1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184-4F13-8ADA-57AC0DAF70E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Socialists and Democrats Group in the European Parliament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46203</c:v>
                </c:pt>
                <c:pt idx="1">
                  <c:v>46204</c:v>
                </c:pt>
                <c:pt idx="2">
                  <c:v>46205</c:v>
                </c:pt>
                <c:pt idx="3">
                  <c:v>46206</c:v>
                </c:pt>
                <c:pt idx="4">
                  <c:v>46207</c:v>
                </c:pt>
                <c:pt idx="5">
                  <c:v>46208</c:v>
                </c:pt>
                <c:pt idx="6">
                  <c:v>46209</c:v>
                </c:pt>
                <c:pt idx="7">
                  <c:v>46210</c:v>
                </c:pt>
                <c:pt idx="8">
                  <c:v>46211</c:v>
                </c:pt>
                <c:pt idx="9">
                  <c:v>46212</c:v>
                </c:pt>
                <c:pt idx="10">
                  <c:v>46213</c:v>
                </c:pt>
                <c:pt idx="11">
                  <c:v>46214</c:v>
                </c:pt>
                <c:pt idx="12">
                  <c:v>46215</c:v>
                </c:pt>
                <c:pt idx="13">
                  <c:v>46216</c:v>
                </c:pt>
                <c:pt idx="14">
                  <c:v>46217</c:v>
                </c:pt>
              </c:numCache>
            </c:numRef>
          </c:cat>
          <c:val>
            <c:numRef>
              <c:f>Sheet1!$D$2:$D$16</c:f>
              <c:numCache>
                <c:formatCode>General</c:formatCode>
                <c:ptCount val="15"/>
                <c:pt idx="0">
                  <c:v>1</c:v>
                </c:pt>
                <c:pt idx="1">
                  <c:v>1</c:v>
                </c:pt>
                <c:pt idx="2">
                  <c:v>2</c:v>
                </c:pt>
                <c:pt idx="3">
                  <c:v>1</c:v>
                </c:pt>
                <c:pt idx="4">
                  <c:v>0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2</c:v>
                </c:pt>
                <c:pt idx="14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184-4F13-8ADA-57AC0DAF70E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ECR Group - Conservatives &amp; Reformists in the European Parliament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46203</c:v>
                </c:pt>
                <c:pt idx="1">
                  <c:v>46204</c:v>
                </c:pt>
                <c:pt idx="2">
                  <c:v>46205</c:v>
                </c:pt>
                <c:pt idx="3">
                  <c:v>46206</c:v>
                </c:pt>
                <c:pt idx="4">
                  <c:v>46207</c:v>
                </c:pt>
                <c:pt idx="5">
                  <c:v>46208</c:v>
                </c:pt>
                <c:pt idx="6">
                  <c:v>46209</c:v>
                </c:pt>
                <c:pt idx="7">
                  <c:v>46210</c:v>
                </c:pt>
                <c:pt idx="8">
                  <c:v>46211</c:v>
                </c:pt>
                <c:pt idx="9">
                  <c:v>46212</c:v>
                </c:pt>
                <c:pt idx="10">
                  <c:v>46213</c:v>
                </c:pt>
                <c:pt idx="11">
                  <c:v>46214</c:v>
                </c:pt>
                <c:pt idx="12">
                  <c:v>46215</c:v>
                </c:pt>
                <c:pt idx="13">
                  <c:v>46216</c:v>
                </c:pt>
                <c:pt idx="14">
                  <c:v>46217</c:v>
                </c:pt>
              </c:numCache>
            </c:numRef>
          </c:cat>
          <c:val>
            <c:numRef>
              <c:f>Sheet1!$E$2:$E$16</c:f>
              <c:numCache>
                <c:formatCode>General</c:formatCode>
                <c:ptCount val="15"/>
                <c:pt idx="0">
                  <c:v>3</c:v>
                </c:pt>
                <c:pt idx="1">
                  <c:v>3</c:v>
                </c:pt>
                <c:pt idx="2">
                  <c:v>2</c:v>
                </c:pt>
                <c:pt idx="3">
                  <c:v>3</c:v>
                </c:pt>
                <c:pt idx="4">
                  <c:v>2</c:v>
                </c:pt>
                <c:pt idx="5">
                  <c:v>0</c:v>
                </c:pt>
                <c:pt idx="6">
                  <c:v>1</c:v>
                </c:pt>
                <c:pt idx="7">
                  <c:v>5</c:v>
                </c:pt>
                <c:pt idx="8">
                  <c:v>4</c:v>
                </c:pt>
                <c:pt idx="9">
                  <c:v>2</c:v>
                </c:pt>
                <c:pt idx="10">
                  <c:v>4</c:v>
                </c:pt>
                <c:pt idx="11">
                  <c:v>1</c:v>
                </c:pt>
                <c:pt idx="12">
                  <c:v>1</c:v>
                </c:pt>
                <c:pt idx="13">
                  <c:v>3</c:v>
                </c:pt>
                <c:pt idx="14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184-4F13-8ADA-57AC0DAF70E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Patriots for Europe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46203</c:v>
                </c:pt>
                <c:pt idx="1">
                  <c:v>46204</c:v>
                </c:pt>
                <c:pt idx="2">
                  <c:v>46205</c:v>
                </c:pt>
                <c:pt idx="3">
                  <c:v>46206</c:v>
                </c:pt>
                <c:pt idx="4">
                  <c:v>46207</c:v>
                </c:pt>
                <c:pt idx="5">
                  <c:v>46208</c:v>
                </c:pt>
                <c:pt idx="6">
                  <c:v>46209</c:v>
                </c:pt>
                <c:pt idx="7">
                  <c:v>46210</c:v>
                </c:pt>
                <c:pt idx="8">
                  <c:v>46211</c:v>
                </c:pt>
                <c:pt idx="9">
                  <c:v>46212</c:v>
                </c:pt>
                <c:pt idx="10">
                  <c:v>46213</c:v>
                </c:pt>
                <c:pt idx="11">
                  <c:v>46214</c:v>
                </c:pt>
                <c:pt idx="12">
                  <c:v>46215</c:v>
                </c:pt>
                <c:pt idx="13">
                  <c:v>46216</c:v>
                </c:pt>
                <c:pt idx="14">
                  <c:v>46217</c:v>
                </c:pt>
              </c:numCache>
            </c:numRef>
          </c:cat>
          <c:val>
            <c:numRef>
              <c:f>Sheet1!$F$2:$F$16</c:f>
              <c:numCache>
                <c:formatCode>General</c:formatCode>
                <c:ptCount val="15"/>
                <c:pt idx="0">
                  <c:v>2</c:v>
                </c:pt>
                <c:pt idx="1">
                  <c:v>0</c:v>
                </c:pt>
                <c:pt idx="2">
                  <c:v>0</c:v>
                </c:pt>
                <c:pt idx="3">
                  <c:v>3</c:v>
                </c:pt>
                <c:pt idx="4">
                  <c:v>0</c:v>
                </c:pt>
                <c:pt idx="5">
                  <c:v>0</c:v>
                </c:pt>
                <c:pt idx="6">
                  <c:v>2</c:v>
                </c:pt>
                <c:pt idx="7">
                  <c:v>4</c:v>
                </c:pt>
                <c:pt idx="8">
                  <c:v>1</c:v>
                </c:pt>
                <c:pt idx="9">
                  <c:v>0</c:v>
                </c:pt>
                <c:pt idx="10">
                  <c:v>1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D184-4F13-8ADA-57AC0DAF70EF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PDE / EDP - European Democrats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46203</c:v>
                </c:pt>
                <c:pt idx="1">
                  <c:v>46204</c:v>
                </c:pt>
                <c:pt idx="2">
                  <c:v>46205</c:v>
                </c:pt>
                <c:pt idx="3">
                  <c:v>46206</c:v>
                </c:pt>
                <c:pt idx="4">
                  <c:v>46207</c:v>
                </c:pt>
                <c:pt idx="5">
                  <c:v>46208</c:v>
                </c:pt>
                <c:pt idx="6">
                  <c:v>46209</c:v>
                </c:pt>
                <c:pt idx="7">
                  <c:v>46210</c:v>
                </c:pt>
                <c:pt idx="8">
                  <c:v>46211</c:v>
                </c:pt>
                <c:pt idx="9">
                  <c:v>46212</c:v>
                </c:pt>
                <c:pt idx="10">
                  <c:v>46213</c:v>
                </c:pt>
                <c:pt idx="11">
                  <c:v>46214</c:v>
                </c:pt>
                <c:pt idx="12">
                  <c:v>46215</c:v>
                </c:pt>
                <c:pt idx="13">
                  <c:v>46216</c:v>
                </c:pt>
                <c:pt idx="14">
                  <c:v>46217</c:v>
                </c:pt>
              </c:numCache>
            </c:numRef>
          </c:cat>
          <c:val>
            <c:numRef>
              <c:f>Sheet1!$G$2:$G$16</c:f>
              <c:numCache>
                <c:formatCode>General</c:formatCode>
                <c:ptCount val="15"/>
                <c:pt idx="0">
                  <c:v>3</c:v>
                </c:pt>
                <c:pt idx="1">
                  <c:v>6</c:v>
                </c:pt>
                <c:pt idx="2">
                  <c:v>6</c:v>
                </c:pt>
                <c:pt idx="3">
                  <c:v>7</c:v>
                </c:pt>
                <c:pt idx="4">
                  <c:v>5</c:v>
                </c:pt>
                <c:pt idx="5">
                  <c:v>5</c:v>
                </c:pt>
                <c:pt idx="6">
                  <c:v>5</c:v>
                </c:pt>
                <c:pt idx="7">
                  <c:v>6</c:v>
                </c:pt>
                <c:pt idx="8">
                  <c:v>6</c:v>
                </c:pt>
                <c:pt idx="9">
                  <c:v>6</c:v>
                </c:pt>
                <c:pt idx="10">
                  <c:v>5</c:v>
                </c:pt>
                <c:pt idx="11">
                  <c:v>5</c:v>
                </c:pt>
                <c:pt idx="12">
                  <c:v>4</c:v>
                </c:pt>
                <c:pt idx="13">
                  <c:v>6</c:v>
                </c:pt>
                <c:pt idx="14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D184-4F13-8ADA-57AC0DAF70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9264184"/>
        <c:axId val="336104600"/>
      </c:lineChart>
      <c:dateAx>
        <c:axId val="3892641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104600"/>
        <c:crosses val="autoZero"/>
        <c:auto val="1"/>
        <c:lblOffset val="100"/>
        <c:baseTimeUnit val="days"/>
      </c:dateAx>
      <c:valAx>
        <c:axId val="336104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264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7/16/2026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7/16/2026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7/16/2026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7/16/2026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7/16/2026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7/16/2026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7/16/2026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7/16/2026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7/16/2026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7/16/2026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E12B5A-ACF3-42C9-9567-760302A906C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Test Training 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3D40D81-0C6F-4AC2-AC4C-EA00110597B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Renew Europe Group</a:t>
            </a:r>
          </a:p>
        </p:txBody>
      </p:sp>
    </p:spTree>
    <p:extLst>
      <p:ext uri="{BB962C8B-B14F-4D97-AF65-F5344CB8AC3E}">
        <p14:creationId xmlns:p14="http://schemas.microsoft.com/office/powerpoint/2010/main" val="30309804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0DE07B-1A39-4DE0-BA11-698E4F90D1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Competitors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BA5B086-A251-46B7-8F97-BFFA72A05E9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851661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CAB0A3-DF94-4558-AE12-11FC1D7903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06/30/2026 - 07/14/2026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FBFE3A-006A-4F52-BA7A-E7AFA5F74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652779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17</Words>
  <Application>Microsoft Office PowerPoint</Application>
  <PresentationFormat>On-screen Show (4:3)</PresentationFormat>
  <Paragraphs>5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Calibri</vt:lpstr>
      <vt:lpstr>Arial</vt:lpstr>
      <vt:lpstr>quintly_template</vt:lpstr>
      <vt:lpstr>Test Training ER</vt:lpstr>
      <vt:lpstr>Facebook Own Posts | Competitors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Test Training ER</dc:title>
  <dc:creator>Frederik Born</dc:creator>
  <cp:lastModifiedBy>Frederik Born</cp:lastModifiedBy>
  <cp:revision>1</cp:revision>
  <dcterms:created xsi:type="dcterms:W3CDTF">2026-07-16T09:49:29Z</dcterms:created>
  <dcterms:modified xsi:type="dcterms:W3CDTF">2026-07-16T09:49:32Z</dcterms:modified>
</cp:coreProperties>
</file>