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Luxembourg AI Factory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Interactions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E1-4981-B6E6-4708776FD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743680"/>
        <c:axId val="398744336"/>
      </c:barChart>
      <c:catAx>
        <c:axId val="39874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44336"/>
        <c:crosses val="autoZero"/>
        <c:auto val="1"/>
        <c:lblAlgn val="ctr"/>
        <c:lblOffset val="100"/>
        <c:noMultiLvlLbl val="0"/>
      </c:catAx>
      <c:valAx>
        <c:axId val="39874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4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Luxembourg AI Factory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46076</c:v>
                </c:pt>
                <c:pt idx="1">
                  <c:v>46083</c:v>
                </c:pt>
                <c:pt idx="2">
                  <c:v>46090</c:v>
                </c:pt>
                <c:pt idx="3">
                  <c:v>46097</c:v>
                </c:pt>
                <c:pt idx="4">
                  <c:v>46104</c:v>
                </c:pt>
                <c:pt idx="5">
                  <c:v>46111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7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8B-46BE-87C1-AD507D5EC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403712"/>
        <c:axId val="391482352"/>
      </c:barChart>
      <c:dateAx>
        <c:axId val="72403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82352"/>
        <c:crosses val="autoZero"/>
        <c:auto val="1"/>
        <c:lblOffset val="100"/>
        <c:baseTimeUnit val="days"/>
      </c:dateAx>
      <c:valAx>
        <c:axId val="39148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40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Luxembourg AI Factory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46096</c:v>
                </c:pt>
                <c:pt idx="1">
                  <c:v>46097</c:v>
                </c:pt>
                <c:pt idx="2">
                  <c:v>46098</c:v>
                </c:pt>
                <c:pt idx="3">
                  <c:v>46099</c:v>
                </c:pt>
                <c:pt idx="4">
                  <c:v>46100</c:v>
                </c:pt>
                <c:pt idx="5">
                  <c:v>46101</c:v>
                </c:pt>
                <c:pt idx="6">
                  <c:v>46102</c:v>
                </c:pt>
                <c:pt idx="7">
                  <c:v>46103</c:v>
                </c:pt>
                <c:pt idx="8">
                  <c:v>46104</c:v>
                </c:pt>
                <c:pt idx="9">
                  <c:v>46105</c:v>
                </c:pt>
                <c:pt idx="10">
                  <c:v>46106</c:v>
                </c:pt>
                <c:pt idx="11">
                  <c:v>46107</c:v>
                </c:pt>
                <c:pt idx="12">
                  <c:v>46108</c:v>
                </c:pt>
                <c:pt idx="13">
                  <c:v>46109</c:v>
                </c:pt>
                <c:pt idx="14">
                  <c:v>46110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20</c:v>
                </c:pt>
                <c:pt idx="1">
                  <c:v>31</c:v>
                </c:pt>
                <c:pt idx="2">
                  <c:v>28</c:v>
                </c:pt>
                <c:pt idx="3">
                  <c:v>24</c:v>
                </c:pt>
                <c:pt idx="4">
                  <c:v>14</c:v>
                </c:pt>
                <c:pt idx="5">
                  <c:v>37</c:v>
                </c:pt>
                <c:pt idx="6">
                  <c:v>37</c:v>
                </c:pt>
                <c:pt idx="7">
                  <c:v>14</c:v>
                </c:pt>
                <c:pt idx="8">
                  <c:v>6</c:v>
                </c:pt>
                <c:pt idx="9">
                  <c:v>7</c:v>
                </c:pt>
                <c:pt idx="10">
                  <c:v>18</c:v>
                </c:pt>
                <c:pt idx="11">
                  <c:v>17</c:v>
                </c:pt>
                <c:pt idx="12">
                  <c:v>18</c:v>
                </c:pt>
                <c:pt idx="13">
                  <c:v>8</c:v>
                </c:pt>
                <c:pt idx="1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C1-4692-A03C-8D8770F4C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310400"/>
        <c:axId val="401314664"/>
      </c:lineChart>
      <c:dateAx>
        <c:axId val="401310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14664"/>
        <c:crosses val="autoZero"/>
        <c:auto val="1"/>
        <c:lblOffset val="100"/>
        <c:baseTimeUnit val="days"/>
      </c:dateAx>
      <c:valAx>
        <c:axId val="40131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1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Luxembourg AI Factory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  <c:pt idx="13">
                  <c:v>46095</c:v>
                </c:pt>
                <c:pt idx="14">
                  <c:v>46096</c:v>
                </c:pt>
                <c:pt idx="15">
                  <c:v>46097</c:v>
                </c:pt>
                <c:pt idx="16">
                  <c:v>46098</c:v>
                </c:pt>
                <c:pt idx="17">
                  <c:v>46099</c:v>
                </c:pt>
                <c:pt idx="18">
                  <c:v>46100</c:v>
                </c:pt>
                <c:pt idx="19">
                  <c:v>46101</c:v>
                </c:pt>
                <c:pt idx="20">
                  <c:v>46102</c:v>
                </c:pt>
                <c:pt idx="21">
                  <c:v>46103</c:v>
                </c:pt>
                <c:pt idx="22">
                  <c:v>46104</c:v>
                </c:pt>
                <c:pt idx="23">
                  <c:v>46105</c:v>
                </c:pt>
                <c:pt idx="24">
                  <c:v>46106</c:v>
                </c:pt>
                <c:pt idx="25">
                  <c:v>46107</c:v>
                </c:pt>
                <c:pt idx="26">
                  <c:v>46108</c:v>
                </c:pt>
                <c:pt idx="27">
                  <c:v>46109</c:v>
                </c:pt>
                <c:pt idx="28">
                  <c:v>46110</c:v>
                </c:pt>
                <c:pt idx="29">
                  <c:v>46111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1620</c:v>
                </c:pt>
                <c:pt idx="1">
                  <c:v>1629</c:v>
                </c:pt>
                <c:pt idx="2">
                  <c:v>1635</c:v>
                </c:pt>
                <c:pt idx="3">
                  <c:v>1639</c:v>
                </c:pt>
                <c:pt idx="4">
                  <c:v>1648</c:v>
                </c:pt>
                <c:pt idx="5">
                  <c:v>1656</c:v>
                </c:pt>
                <c:pt idx="6">
                  <c:v>1663</c:v>
                </c:pt>
                <c:pt idx="7">
                  <c:v>1667</c:v>
                </c:pt>
                <c:pt idx="8">
                  <c:v>1676</c:v>
                </c:pt>
                <c:pt idx="9">
                  <c:v>1676</c:v>
                </c:pt>
                <c:pt idx="10">
                  <c:v>1687</c:v>
                </c:pt>
                <c:pt idx="11">
                  <c:v>1695</c:v>
                </c:pt>
                <c:pt idx="12">
                  <c:v>1710</c:v>
                </c:pt>
                <c:pt idx="13">
                  <c:v>1720</c:v>
                </c:pt>
                <c:pt idx="14">
                  <c:v>1740</c:v>
                </c:pt>
                <c:pt idx="15">
                  <c:v>1771</c:v>
                </c:pt>
                <c:pt idx="16">
                  <c:v>1799</c:v>
                </c:pt>
                <c:pt idx="17">
                  <c:v>1823</c:v>
                </c:pt>
                <c:pt idx="18">
                  <c:v>1837</c:v>
                </c:pt>
                <c:pt idx="19">
                  <c:v>1874</c:v>
                </c:pt>
                <c:pt idx="20">
                  <c:v>1911</c:v>
                </c:pt>
                <c:pt idx="21">
                  <c:v>1925</c:v>
                </c:pt>
                <c:pt idx="22">
                  <c:v>1931</c:v>
                </c:pt>
                <c:pt idx="23">
                  <c:v>1938</c:v>
                </c:pt>
                <c:pt idx="24">
                  <c:v>1956</c:v>
                </c:pt>
                <c:pt idx="25">
                  <c:v>1973</c:v>
                </c:pt>
                <c:pt idx="26">
                  <c:v>1991</c:v>
                </c:pt>
                <c:pt idx="27">
                  <c:v>1999</c:v>
                </c:pt>
                <c:pt idx="28">
                  <c:v>2009</c:v>
                </c:pt>
                <c:pt idx="29">
                  <c:v>2034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CA-45B7-93F3-D3703714D4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Work In Luxembourg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46082</c:v>
                </c:pt>
                <c:pt idx="1">
                  <c:v>46083</c:v>
                </c:pt>
                <c:pt idx="2">
                  <c:v>46084</c:v>
                </c:pt>
                <c:pt idx="3">
                  <c:v>46085</c:v>
                </c:pt>
                <c:pt idx="4">
                  <c:v>46086</c:v>
                </c:pt>
                <c:pt idx="5">
                  <c:v>46087</c:v>
                </c:pt>
                <c:pt idx="6">
                  <c:v>46088</c:v>
                </c:pt>
                <c:pt idx="7">
                  <c:v>46089</c:v>
                </c:pt>
                <c:pt idx="8">
                  <c:v>46090</c:v>
                </c:pt>
                <c:pt idx="9">
                  <c:v>46091</c:v>
                </c:pt>
                <c:pt idx="10">
                  <c:v>46092</c:v>
                </c:pt>
                <c:pt idx="11">
                  <c:v>46093</c:v>
                </c:pt>
                <c:pt idx="12">
                  <c:v>46094</c:v>
                </c:pt>
                <c:pt idx="13">
                  <c:v>46095</c:v>
                </c:pt>
                <c:pt idx="14">
                  <c:v>46096</c:v>
                </c:pt>
                <c:pt idx="15">
                  <c:v>46097</c:v>
                </c:pt>
                <c:pt idx="16">
                  <c:v>46098</c:v>
                </c:pt>
                <c:pt idx="17">
                  <c:v>46099</c:v>
                </c:pt>
                <c:pt idx="18">
                  <c:v>46100</c:v>
                </c:pt>
                <c:pt idx="19">
                  <c:v>46101</c:v>
                </c:pt>
                <c:pt idx="20">
                  <c:v>46102</c:v>
                </c:pt>
                <c:pt idx="21">
                  <c:v>46103</c:v>
                </c:pt>
                <c:pt idx="22">
                  <c:v>46104</c:v>
                </c:pt>
                <c:pt idx="23">
                  <c:v>46105</c:v>
                </c:pt>
                <c:pt idx="24">
                  <c:v>46106</c:v>
                </c:pt>
                <c:pt idx="25">
                  <c:v>46107</c:v>
                </c:pt>
                <c:pt idx="26">
                  <c:v>46108</c:v>
                </c:pt>
                <c:pt idx="27">
                  <c:v>46109</c:v>
                </c:pt>
                <c:pt idx="28">
                  <c:v>46110</c:v>
                </c:pt>
                <c:pt idx="29">
                  <c:v>46111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988</c:v>
                </c:pt>
                <c:pt idx="1">
                  <c:v>1009</c:v>
                </c:pt>
                <c:pt idx="2">
                  <c:v>1029</c:v>
                </c:pt>
                <c:pt idx="3">
                  <c:v>1055</c:v>
                </c:pt>
                <c:pt idx="4">
                  <c:v>1084</c:v>
                </c:pt>
                <c:pt idx="5">
                  <c:v>1096</c:v>
                </c:pt>
                <c:pt idx="6">
                  <c:v>1111</c:v>
                </c:pt>
                <c:pt idx="7">
                  <c:v>1116</c:v>
                </c:pt>
                <c:pt idx="8">
                  <c:v>1124</c:v>
                </c:pt>
                <c:pt idx="9">
                  <c:v>1133</c:v>
                </c:pt>
                <c:pt idx="10">
                  <c:v>1141</c:v>
                </c:pt>
                <c:pt idx="11">
                  <c:v>1148</c:v>
                </c:pt>
                <c:pt idx="12">
                  <c:v>1156</c:v>
                </c:pt>
                <c:pt idx="13">
                  <c:v>1167</c:v>
                </c:pt>
                <c:pt idx="14">
                  <c:v>1168</c:v>
                </c:pt>
                <c:pt idx="15">
                  <c:v>1174</c:v>
                </c:pt>
                <c:pt idx="16">
                  <c:v>1187</c:v>
                </c:pt>
                <c:pt idx="17">
                  <c:v>1200</c:v>
                </c:pt>
                <c:pt idx="18">
                  <c:v>1221</c:v>
                </c:pt>
                <c:pt idx="19">
                  <c:v>1225</c:v>
                </c:pt>
                <c:pt idx="20">
                  <c:v>1231</c:v>
                </c:pt>
                <c:pt idx="21">
                  <c:v>1238</c:v>
                </c:pt>
                <c:pt idx="22">
                  <c:v>1250</c:v>
                </c:pt>
                <c:pt idx="23">
                  <c:v>1263</c:v>
                </c:pt>
                <c:pt idx="24">
                  <c:v>1416</c:v>
                </c:pt>
                <c:pt idx="25">
                  <c:v>1460</c:v>
                </c:pt>
                <c:pt idx="26">
                  <c:v>1482</c:v>
                </c:pt>
                <c:pt idx="27">
                  <c:v>1511</c:v>
                </c:pt>
                <c:pt idx="28">
                  <c:v>1533</c:v>
                </c:pt>
                <c:pt idx="29">
                  <c:v>1681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CA-45B7-93F3-D3703714D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7910304"/>
        <c:axId val="467909648"/>
      </c:lineChart>
      <c:dateAx>
        <c:axId val="467910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909648"/>
        <c:crosses val="autoZero"/>
        <c:auto val="1"/>
        <c:lblOffset val="100"/>
        <c:baseTimeUnit val="days"/>
      </c:dateAx>
      <c:valAx>
        <c:axId val="46790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91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1EB26-0287-45D3-AD54-A9FA75177C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 AIF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772C3-58D9-4AFF-AFDF-86401463AF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Luxinnovation</a:t>
            </a:r>
          </a:p>
        </p:txBody>
      </p:sp>
    </p:spTree>
    <p:extLst>
      <p:ext uri="{BB962C8B-B14F-4D97-AF65-F5344CB8AC3E}">
        <p14:creationId xmlns:p14="http://schemas.microsoft.com/office/powerpoint/2010/main" val="1408307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D627E-2BCC-41B1-A706-9276C29A9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| Luxembourg AI Factory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82E4C6-4737-4EE0-BD1C-8083628D49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9788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5FA7D-8984-4EE4-81B2-921377808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03/01/2026 - 03/31/2026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24C2E-A9FB-48AE-8F37-8A2B4676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020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86B3B-0556-46BB-955B-B3C66A076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| Luxembourg AI Factory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084129-C838-4FA5-821F-2E885265A6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9523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12EFC-544E-42E9-B8AD-F6BA7B74B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02/23/2026 - 04/05/2026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8353C-73E7-4B33-BB22-407314071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929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57FC-4C35-4413-9904-DCC72633A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Luxembourg AI Factory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8D44B0-A860-47E3-9906-96A61886E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5857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28485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0801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033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618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29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9383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1849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5671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3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707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0A921-ABB5-484C-B6B4-DB2AD2113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02/27/2026 - 03/29/2026</a:t>
            </a:r>
          </a:p>
        </p:txBody>
      </p:sp>
    </p:spTree>
    <p:extLst>
      <p:ext uri="{BB962C8B-B14F-4D97-AF65-F5344CB8AC3E}">
        <p14:creationId xmlns:p14="http://schemas.microsoft.com/office/powerpoint/2010/main" val="1040652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7121-4997-4F28-8563-CE113A8C6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Top Posts of the Month | Luxembourg AI Factory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23A180-A9AA-4C46-ADC5-B0DDBA15C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1969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790471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84484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03814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233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266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436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217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329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509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9420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254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11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94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03/20/2026 13:01:11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03/20/2026 13:01:11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53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03/25/2026 18:00:29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03/25/2026 18:00:29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48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03/19/2026 16:37:48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03/19/2026 16:37:48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03/30/2026 09:00:50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03/30/2026 09:00:50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77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03/12/2026 10:30:06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03/12/2026 10:30:06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87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03/16/2026 11:54:41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03/16/2026 11:54:41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32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03/27/2026 14:00:04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03/27/2026 14:00:04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9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03/09/2026 10:30:17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03/09/2026 10:30:17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92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03/03/2026 17:09:24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03/03/2026 17:09:24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54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03/20/2026 10:30:14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03/20/2026 10:30:14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647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0FB4B-E0BC-40A8-8BB3-ACF0E5F8B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03/01/2026 - 03/31/2026</a:t>
            </a:r>
          </a:p>
        </p:txBody>
      </p:sp>
    </p:spTree>
    <p:extLst>
      <p:ext uri="{BB962C8B-B14F-4D97-AF65-F5344CB8AC3E}">
        <p14:creationId xmlns:p14="http://schemas.microsoft.com/office/powerpoint/2010/main" val="950299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B9C2E-C12A-4FB0-92C0-6EC10F331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Luxembourg AI Factory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75854A-6273-46DE-9A20-6ADC28FC17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28112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1F564-894C-42CD-BA0A-D5E416D76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03/15/2026 - 03/29/2026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5DF2E-6C87-494B-8F93-C8228FE8F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341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8DF5B-B763-4952-A756-972B72E2B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C617E6-FE60-4837-8219-87816A7A96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027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E7049-473F-4827-9C47-7777BF80E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03/01/2026 - 03/30/2026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ECB42-5357-438B-83FF-F31425AC1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08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2D034-24F4-46ED-BE8C-3D4C37C4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Luxembourg AI Factory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AA3824-1139-443E-879C-75F739AEA7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07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7252629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29204149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015827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66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03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48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Information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85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30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03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Program and Project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78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34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and 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01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696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FA6FE-B2CD-44FD-BD58-1CC10CF41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03/15/2026 - 03/29/2026</a:t>
            </a:r>
          </a:p>
        </p:txBody>
      </p:sp>
    </p:spTree>
    <p:extLst>
      <p:ext uri="{BB962C8B-B14F-4D97-AF65-F5344CB8AC3E}">
        <p14:creationId xmlns:p14="http://schemas.microsoft.com/office/powerpoint/2010/main" val="181998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13633-703D-4A40-89CE-4FF34D761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Luxembourg AI Factory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682E9-95CE-48FD-8DAD-E94D6C71D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648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00511317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62058375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380189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64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Community and Social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71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9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93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Consulting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73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Product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27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Arts and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74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Human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91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Administrative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71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Customer Success and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80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Entrepreneurship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399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23128-11DB-4329-8C8F-4BCB4DE24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03/15/2026 - 03/29/2026</a:t>
            </a:r>
          </a:p>
        </p:txBody>
      </p:sp>
    </p:spTree>
    <p:extLst>
      <p:ext uri="{BB962C8B-B14F-4D97-AF65-F5344CB8AC3E}">
        <p14:creationId xmlns:p14="http://schemas.microsoft.com/office/powerpoint/2010/main" val="2543367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6CDED-2F45-4A68-9261-7DF78EB43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Luxembourg AI Factory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119CB5-E511-4A62-BA69-9A95EC3540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47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08958189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41759557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8693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92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Accounting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3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Healthcare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59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Military and Protective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4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Quality Assurance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12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Luxembourg AI Factory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Purchasing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392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D08B0-30CF-463C-85C2-7228A1F7C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03/15/2026 - 03/29/2026</a:t>
            </a:r>
          </a:p>
        </p:txBody>
      </p:sp>
    </p:spTree>
    <p:extLst>
      <p:ext uri="{BB962C8B-B14F-4D97-AF65-F5344CB8AC3E}">
        <p14:creationId xmlns:p14="http://schemas.microsoft.com/office/powerpoint/2010/main" val="2352261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484</Words>
  <Application>Microsoft Office PowerPoint</Application>
  <PresentationFormat>On-screen Show (4:3)</PresentationFormat>
  <Paragraphs>246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L AIF</vt:lpstr>
      <vt:lpstr>LinkedIn Total Interactions | Luxembourg AI Factory</vt:lpstr>
      <vt:lpstr>LinkedIn Posts | Luxembourg AI Factory</vt:lpstr>
      <vt:lpstr>LinkedIn Followers Table | Luxembourg AI Factory</vt:lpstr>
      <vt:lpstr>LinkedIn Top Posts of the Month | Luxembourg AI Factory</vt:lpstr>
      <vt:lpstr>LinkedIn Followers Change | Luxembourg AI Factory</vt:lpstr>
      <vt:lpstr>LinkedIn Followers Total | 2 profiles</vt:lpstr>
      <vt:lpstr>LinkedIn Followers Breakdown over Job Functions | Luxembourg AI Factory - 1 of 3</vt:lpstr>
      <vt:lpstr>LinkedIn Followers Breakdown over Job Functions | Luxembourg AI Factory - 2 of 3</vt:lpstr>
      <vt:lpstr>LinkedIn Followers Breakdown over Job Functions | Luxembourg AI Factory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 AIF</dc:title>
  <dc:creator>Frederik Born</dc:creator>
  <cp:lastModifiedBy>Frederik Born</cp:lastModifiedBy>
  <cp:revision>1</cp:revision>
  <dcterms:created xsi:type="dcterms:W3CDTF">2026-03-31T09:20:03Z</dcterms:created>
  <dcterms:modified xsi:type="dcterms:W3CDTF">2026-03-31T09:20:18Z</dcterms:modified>
</cp:coreProperties>
</file>