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 Forem Facebook Namur/BW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46023</c:v>
                </c:pt>
                <c:pt idx="1">
                  <c:v>46024</c:v>
                </c:pt>
                <c:pt idx="2">
                  <c:v>46025</c:v>
                </c:pt>
                <c:pt idx="3">
                  <c:v>46026</c:v>
                </c:pt>
                <c:pt idx="4">
                  <c:v>46027</c:v>
                </c:pt>
                <c:pt idx="5">
                  <c:v>46028</c:v>
                </c:pt>
                <c:pt idx="6">
                  <c:v>46029</c:v>
                </c:pt>
                <c:pt idx="7">
                  <c:v>46030</c:v>
                </c:pt>
                <c:pt idx="8">
                  <c:v>46031</c:v>
                </c:pt>
                <c:pt idx="9">
                  <c:v>46032</c:v>
                </c:pt>
                <c:pt idx="10">
                  <c:v>46033</c:v>
                </c:pt>
                <c:pt idx="11">
                  <c:v>46034</c:v>
                </c:pt>
                <c:pt idx="12">
                  <c:v>46035</c:v>
                </c:pt>
                <c:pt idx="13">
                  <c:v>46036</c:v>
                </c:pt>
                <c:pt idx="14">
                  <c:v>46037</c:v>
                </c:pt>
                <c:pt idx="15">
                  <c:v>46038</c:v>
                </c:pt>
                <c:pt idx="16">
                  <c:v>46039</c:v>
                </c:pt>
                <c:pt idx="17">
                  <c:v>46040</c:v>
                </c:pt>
                <c:pt idx="18">
                  <c:v>46041</c:v>
                </c:pt>
                <c:pt idx="19">
                  <c:v>46042</c:v>
                </c:pt>
                <c:pt idx="20">
                  <c:v>46043</c:v>
                </c:pt>
                <c:pt idx="21">
                  <c:v>46044</c:v>
                </c:pt>
                <c:pt idx="22">
                  <c:v>46045</c:v>
                </c:pt>
                <c:pt idx="23">
                  <c:v>46046</c:v>
                </c:pt>
                <c:pt idx="24">
                  <c:v>46047</c:v>
                </c:pt>
                <c:pt idx="25">
                  <c:v>46048</c:v>
                </c:pt>
                <c:pt idx="26">
                  <c:v>46049</c:v>
                </c:pt>
                <c:pt idx="27">
                  <c:v>46050</c:v>
                </c:pt>
                <c:pt idx="28">
                  <c:v>46051</c:v>
                </c:pt>
                <c:pt idx="29">
                  <c:v>46052</c:v>
                </c:pt>
                <c:pt idx="30">
                  <c:v>46053</c:v>
                </c:pt>
                <c:pt idx="31">
                  <c:v>46054</c:v>
                </c:pt>
                <c:pt idx="32">
                  <c:v>46055</c:v>
                </c:pt>
                <c:pt idx="33">
                  <c:v>46056</c:v>
                </c:pt>
                <c:pt idx="34">
                  <c:v>46057</c:v>
                </c:pt>
                <c:pt idx="35">
                  <c:v>46058</c:v>
                </c:pt>
                <c:pt idx="36">
                  <c:v>46059</c:v>
                </c:pt>
                <c:pt idx="37">
                  <c:v>46060</c:v>
                </c:pt>
                <c:pt idx="38">
                  <c:v>46061</c:v>
                </c:pt>
                <c:pt idx="39">
                  <c:v>46062</c:v>
                </c:pt>
                <c:pt idx="40">
                  <c:v>46063</c:v>
                </c:pt>
                <c:pt idx="41">
                  <c:v>46064</c:v>
                </c:pt>
                <c:pt idx="42">
                  <c:v>46065</c:v>
                </c:pt>
                <c:pt idx="43">
                  <c:v>46066</c:v>
                </c:pt>
                <c:pt idx="44">
                  <c:v>46067</c:v>
                </c:pt>
                <c:pt idx="45">
                  <c:v>46068</c:v>
                </c:pt>
                <c:pt idx="46">
                  <c:v>46069</c:v>
                </c:pt>
                <c:pt idx="47">
                  <c:v>46070</c:v>
                </c:pt>
                <c:pt idx="48">
                  <c:v>46071</c:v>
                </c:pt>
                <c:pt idx="49">
                  <c:v>46072</c:v>
                </c:pt>
                <c:pt idx="50">
                  <c:v>46073</c:v>
                </c:pt>
                <c:pt idx="51">
                  <c:v>46074</c:v>
                </c:pt>
                <c:pt idx="52">
                  <c:v>46075</c:v>
                </c:pt>
                <c:pt idx="53">
                  <c:v>46076</c:v>
                </c:pt>
                <c:pt idx="54">
                  <c:v>46077</c:v>
                </c:pt>
                <c:pt idx="55">
                  <c:v>46078</c:v>
                </c:pt>
                <c:pt idx="56">
                  <c:v>46079</c:v>
                </c:pt>
                <c:pt idx="57">
                  <c:v>46080</c:v>
                </c:pt>
                <c:pt idx="58">
                  <c:v>46081</c:v>
                </c:pt>
                <c:pt idx="59">
                  <c:v>46082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46088</c:v>
                </c:pt>
                <c:pt idx="66">
                  <c:v>46089</c:v>
                </c:pt>
                <c:pt idx="67">
                  <c:v>46090</c:v>
                </c:pt>
                <c:pt idx="68">
                  <c:v>46091</c:v>
                </c:pt>
                <c:pt idx="69">
                  <c:v>46092</c:v>
                </c:pt>
                <c:pt idx="70">
                  <c:v>46093</c:v>
                </c:pt>
                <c:pt idx="71">
                  <c:v>46094</c:v>
                </c:pt>
                <c:pt idx="72">
                  <c:v>46095</c:v>
                </c:pt>
                <c:pt idx="73">
                  <c:v>46096</c:v>
                </c:pt>
                <c:pt idx="74">
                  <c:v>46097</c:v>
                </c:pt>
                <c:pt idx="75">
                  <c:v>46098</c:v>
                </c:pt>
                <c:pt idx="76">
                  <c:v>46099</c:v>
                </c:pt>
                <c:pt idx="77">
                  <c:v>46100</c:v>
                </c:pt>
                <c:pt idx="78">
                  <c:v>46101</c:v>
                </c:pt>
                <c:pt idx="79">
                  <c:v>46102</c:v>
                </c:pt>
                <c:pt idx="80">
                  <c:v>46103</c:v>
                </c:pt>
                <c:pt idx="81">
                  <c:v>46104</c:v>
                </c:pt>
                <c:pt idx="82">
                  <c:v>46105</c:v>
                </c:pt>
                <c:pt idx="83">
                  <c:v>46106</c:v>
                </c:pt>
                <c:pt idx="84">
                  <c:v>46107</c:v>
                </c:pt>
                <c:pt idx="85">
                  <c:v>46108</c:v>
                </c:pt>
                <c:pt idx="86">
                  <c:v>46109</c:v>
                </c:pt>
                <c:pt idx="87">
                  <c:v>46110</c:v>
                </c:pt>
                <c:pt idx="88">
                  <c:v>46111</c:v>
                </c:pt>
                <c:pt idx="89">
                  <c:v>46112</c:v>
                </c:pt>
                <c:pt idx="90">
                  <c:v>46113</c:v>
                </c:pt>
                <c:pt idx="91">
                  <c:v>46114</c:v>
                </c:pt>
                <c:pt idx="92">
                  <c:v>46115</c:v>
                </c:pt>
                <c:pt idx="93">
                  <c:v>46116</c:v>
                </c:pt>
                <c:pt idx="94">
                  <c:v>46117</c:v>
                </c:pt>
                <c:pt idx="95">
                  <c:v>46118</c:v>
                </c:pt>
                <c:pt idx="96">
                  <c:v>46119</c:v>
                </c:pt>
                <c:pt idx="97">
                  <c:v>46120</c:v>
                </c:pt>
                <c:pt idx="98">
                  <c:v>46121</c:v>
                </c:pt>
                <c:pt idx="99">
                  <c:v>46122</c:v>
                </c:pt>
                <c:pt idx="100">
                  <c:v>46123</c:v>
                </c:pt>
                <c:pt idx="101">
                  <c:v>46124</c:v>
                </c:pt>
                <c:pt idx="102">
                  <c:v>46125</c:v>
                </c:pt>
                <c:pt idx="103">
                  <c:v>46126</c:v>
                </c:pt>
                <c:pt idx="104">
                  <c:v>46127</c:v>
                </c:pt>
                <c:pt idx="105">
                  <c:v>46128</c:v>
                </c:pt>
                <c:pt idx="106">
                  <c:v>46129</c:v>
                </c:pt>
                <c:pt idx="107">
                  <c:v>46130</c:v>
                </c:pt>
                <c:pt idx="108">
                  <c:v>46131</c:v>
                </c:pt>
                <c:pt idx="109">
                  <c:v>46132</c:v>
                </c:pt>
                <c:pt idx="110">
                  <c:v>46133</c:v>
                </c:pt>
                <c:pt idx="111">
                  <c:v>46134</c:v>
                </c:pt>
                <c:pt idx="112">
                  <c:v>46135</c:v>
                </c:pt>
                <c:pt idx="113">
                  <c:v>46136</c:v>
                </c:pt>
                <c:pt idx="114">
                  <c:v>46137</c:v>
                </c:pt>
                <c:pt idx="115">
                  <c:v>46138</c:v>
                </c:pt>
                <c:pt idx="116">
                  <c:v>46139</c:v>
                </c:pt>
                <c:pt idx="117">
                  <c:v>46140</c:v>
                </c:pt>
                <c:pt idx="118">
                  <c:v>46141</c:v>
                </c:pt>
                <c:pt idx="119">
                  <c:v>46142</c:v>
                </c:pt>
                <c:pt idx="120">
                  <c:v>46143</c:v>
                </c:pt>
                <c:pt idx="121">
                  <c:v>46144</c:v>
                </c:pt>
                <c:pt idx="122">
                  <c:v>46145</c:v>
                </c:pt>
                <c:pt idx="123">
                  <c:v>46146</c:v>
                </c:pt>
                <c:pt idx="124">
                  <c:v>46147</c:v>
                </c:pt>
                <c:pt idx="125">
                  <c:v>46148</c:v>
                </c:pt>
                <c:pt idx="126">
                  <c:v>46149</c:v>
                </c:pt>
                <c:pt idx="127">
                  <c:v>46150</c:v>
                </c:pt>
                <c:pt idx="128">
                  <c:v>46151</c:v>
                </c:pt>
                <c:pt idx="129">
                  <c:v>46152</c:v>
                </c:pt>
                <c:pt idx="130">
                  <c:v>46153</c:v>
                </c:pt>
                <c:pt idx="131">
                  <c:v>46154</c:v>
                </c:pt>
                <c:pt idx="132">
                  <c:v>46155</c:v>
                </c:pt>
                <c:pt idx="133">
                  <c:v>46156</c:v>
                </c:pt>
                <c:pt idx="134">
                  <c:v>46157</c:v>
                </c:pt>
                <c:pt idx="135">
                  <c:v>46158</c:v>
                </c:pt>
                <c:pt idx="136">
                  <c:v>46159</c:v>
                </c:pt>
                <c:pt idx="137">
                  <c:v>46160</c:v>
                </c:pt>
                <c:pt idx="138">
                  <c:v>46161</c:v>
                </c:pt>
                <c:pt idx="139">
                  <c:v>46162</c:v>
                </c:pt>
                <c:pt idx="140">
                  <c:v>46163</c:v>
                </c:pt>
                <c:pt idx="141">
                  <c:v>46164</c:v>
                </c:pt>
                <c:pt idx="142">
                  <c:v>46165</c:v>
                </c:pt>
                <c:pt idx="143">
                  <c:v>46166</c:v>
                </c:pt>
                <c:pt idx="144">
                  <c:v>46167</c:v>
                </c:pt>
                <c:pt idx="145">
                  <c:v>46168</c:v>
                </c:pt>
                <c:pt idx="146">
                  <c:v>46169</c:v>
                </c:pt>
                <c:pt idx="147">
                  <c:v>46170</c:v>
                </c:pt>
                <c:pt idx="148">
                  <c:v>46171</c:v>
                </c:pt>
                <c:pt idx="149">
                  <c:v>46172</c:v>
                </c:pt>
                <c:pt idx="150">
                  <c:v>46173</c:v>
                </c:pt>
                <c:pt idx="151">
                  <c:v>46174</c:v>
                </c:pt>
                <c:pt idx="152">
                  <c:v>46175</c:v>
                </c:pt>
                <c:pt idx="153">
                  <c:v>46176</c:v>
                </c:pt>
                <c:pt idx="154">
                  <c:v>46177</c:v>
                </c:pt>
                <c:pt idx="155">
                  <c:v>46178</c:v>
                </c:pt>
                <c:pt idx="156">
                  <c:v>46179</c:v>
                </c:pt>
                <c:pt idx="157">
                  <c:v>46180</c:v>
                </c:pt>
                <c:pt idx="158">
                  <c:v>46181</c:v>
                </c:pt>
                <c:pt idx="159">
                  <c:v>46182</c:v>
                </c:pt>
                <c:pt idx="160">
                  <c:v>46183</c:v>
                </c:pt>
                <c:pt idx="161">
                  <c:v>46184</c:v>
                </c:pt>
                <c:pt idx="162">
                  <c:v>46185</c:v>
                </c:pt>
                <c:pt idx="163">
                  <c:v>46186</c:v>
                </c:pt>
                <c:pt idx="164">
                  <c:v>46187</c:v>
                </c:pt>
                <c:pt idx="165">
                  <c:v>46188</c:v>
                </c:pt>
                <c:pt idx="166">
                  <c:v>46189</c:v>
                </c:pt>
                <c:pt idx="167">
                  <c:v>46190</c:v>
                </c:pt>
                <c:pt idx="168">
                  <c:v>46191</c:v>
                </c:pt>
                <c:pt idx="169">
                  <c:v>46192</c:v>
                </c:pt>
                <c:pt idx="170">
                  <c:v>46193</c:v>
                </c:pt>
                <c:pt idx="171">
                  <c:v>46194</c:v>
                </c:pt>
                <c:pt idx="172">
                  <c:v>46195</c:v>
                </c:pt>
                <c:pt idx="173">
                  <c:v>46196</c:v>
                </c:pt>
                <c:pt idx="174">
                  <c:v>46197</c:v>
                </c:pt>
                <c:pt idx="175">
                  <c:v>46198</c:v>
                </c:pt>
                <c:pt idx="176">
                  <c:v>46199</c:v>
                </c:pt>
                <c:pt idx="177">
                  <c:v>46200</c:v>
                </c:pt>
                <c:pt idx="178">
                  <c:v>46201</c:v>
                </c:pt>
                <c:pt idx="179">
                  <c:v>46202</c:v>
                </c:pt>
                <c:pt idx="180">
                  <c:v>46203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26</c:v>
                </c:pt>
                <c:pt idx="1">
                  <c:v>57</c:v>
                </c:pt>
                <c:pt idx="2">
                  <c:v>16</c:v>
                </c:pt>
                <c:pt idx="3">
                  <c:v>5</c:v>
                </c:pt>
                <c:pt idx="4">
                  <c:v>40</c:v>
                </c:pt>
                <c:pt idx="5">
                  <c:v>33</c:v>
                </c:pt>
                <c:pt idx="6">
                  <c:v>522</c:v>
                </c:pt>
                <c:pt idx="7">
                  <c:v>337</c:v>
                </c:pt>
                <c:pt idx="8">
                  <c:v>188</c:v>
                </c:pt>
                <c:pt idx="9">
                  <c:v>68</c:v>
                </c:pt>
                <c:pt idx="10">
                  <c:v>17</c:v>
                </c:pt>
                <c:pt idx="11">
                  <c:v>115</c:v>
                </c:pt>
                <c:pt idx="12">
                  <c:v>382</c:v>
                </c:pt>
                <c:pt idx="13">
                  <c:v>753</c:v>
                </c:pt>
                <c:pt idx="14">
                  <c:v>574</c:v>
                </c:pt>
                <c:pt idx="15">
                  <c:v>772</c:v>
                </c:pt>
                <c:pt idx="16">
                  <c:v>224</c:v>
                </c:pt>
                <c:pt idx="17">
                  <c:v>159</c:v>
                </c:pt>
                <c:pt idx="18">
                  <c:v>223</c:v>
                </c:pt>
                <c:pt idx="19">
                  <c:v>239</c:v>
                </c:pt>
                <c:pt idx="20">
                  <c:v>241</c:v>
                </c:pt>
                <c:pt idx="21">
                  <c:v>2450</c:v>
                </c:pt>
                <c:pt idx="22">
                  <c:v>1161</c:v>
                </c:pt>
                <c:pt idx="23">
                  <c:v>566</c:v>
                </c:pt>
                <c:pt idx="24">
                  <c:v>535</c:v>
                </c:pt>
                <c:pt idx="25">
                  <c:v>461</c:v>
                </c:pt>
                <c:pt idx="26">
                  <c:v>384</c:v>
                </c:pt>
                <c:pt idx="27">
                  <c:v>1938</c:v>
                </c:pt>
                <c:pt idx="28">
                  <c:v>2132</c:v>
                </c:pt>
                <c:pt idx="29">
                  <c:v>599</c:v>
                </c:pt>
                <c:pt idx="30">
                  <c:v>218</c:v>
                </c:pt>
                <c:pt idx="31">
                  <c:v>65</c:v>
                </c:pt>
                <c:pt idx="32">
                  <c:v>1875</c:v>
                </c:pt>
                <c:pt idx="33">
                  <c:v>1437</c:v>
                </c:pt>
                <c:pt idx="34">
                  <c:v>799</c:v>
                </c:pt>
                <c:pt idx="35">
                  <c:v>791</c:v>
                </c:pt>
                <c:pt idx="36">
                  <c:v>487</c:v>
                </c:pt>
                <c:pt idx="37">
                  <c:v>56</c:v>
                </c:pt>
                <c:pt idx="38">
                  <c:v>22</c:v>
                </c:pt>
                <c:pt idx="39">
                  <c:v>84</c:v>
                </c:pt>
                <c:pt idx="40">
                  <c:v>189</c:v>
                </c:pt>
                <c:pt idx="41">
                  <c:v>156</c:v>
                </c:pt>
                <c:pt idx="42">
                  <c:v>115</c:v>
                </c:pt>
                <c:pt idx="43">
                  <c:v>783</c:v>
                </c:pt>
                <c:pt idx="44">
                  <c:v>95</c:v>
                </c:pt>
                <c:pt idx="45">
                  <c:v>24</c:v>
                </c:pt>
                <c:pt idx="46">
                  <c:v>113</c:v>
                </c:pt>
                <c:pt idx="47">
                  <c:v>102</c:v>
                </c:pt>
                <c:pt idx="48">
                  <c:v>196</c:v>
                </c:pt>
                <c:pt idx="49">
                  <c:v>72</c:v>
                </c:pt>
                <c:pt idx="50">
                  <c:v>1279</c:v>
                </c:pt>
                <c:pt idx="51">
                  <c:v>908</c:v>
                </c:pt>
                <c:pt idx="52">
                  <c:v>495</c:v>
                </c:pt>
                <c:pt idx="53">
                  <c:v>876</c:v>
                </c:pt>
                <c:pt idx="54">
                  <c:v>680</c:v>
                </c:pt>
                <c:pt idx="55">
                  <c:v>1395</c:v>
                </c:pt>
                <c:pt idx="56">
                  <c:v>840</c:v>
                </c:pt>
                <c:pt idx="57">
                  <c:v>475</c:v>
                </c:pt>
                <c:pt idx="58">
                  <c:v>180</c:v>
                </c:pt>
                <c:pt idx="59">
                  <c:v>24</c:v>
                </c:pt>
                <c:pt idx="60">
                  <c:v>87</c:v>
                </c:pt>
                <c:pt idx="61">
                  <c:v>182</c:v>
                </c:pt>
                <c:pt idx="62">
                  <c:v>144</c:v>
                </c:pt>
                <c:pt idx="63">
                  <c:v>127</c:v>
                </c:pt>
                <c:pt idx="64">
                  <c:v>496</c:v>
                </c:pt>
                <c:pt idx="65">
                  <c:v>124</c:v>
                </c:pt>
                <c:pt idx="66">
                  <c:v>64</c:v>
                </c:pt>
                <c:pt idx="67">
                  <c:v>84</c:v>
                </c:pt>
                <c:pt idx="68">
                  <c:v>110</c:v>
                </c:pt>
                <c:pt idx="69">
                  <c:v>89</c:v>
                </c:pt>
                <c:pt idx="70">
                  <c:v>813</c:v>
                </c:pt>
                <c:pt idx="71">
                  <c:v>326</c:v>
                </c:pt>
                <c:pt idx="72">
                  <c:v>178</c:v>
                </c:pt>
                <c:pt idx="73">
                  <c:v>293</c:v>
                </c:pt>
                <c:pt idx="74">
                  <c:v>196</c:v>
                </c:pt>
                <c:pt idx="75">
                  <c:v>281</c:v>
                </c:pt>
                <c:pt idx="76">
                  <c:v>649</c:v>
                </c:pt>
                <c:pt idx="77">
                  <c:v>838</c:v>
                </c:pt>
                <c:pt idx="78">
                  <c:v>656</c:v>
                </c:pt>
                <c:pt idx="79">
                  <c:v>311</c:v>
                </c:pt>
                <c:pt idx="80">
                  <c:v>404</c:v>
                </c:pt>
                <c:pt idx="81">
                  <c:v>204</c:v>
                </c:pt>
                <c:pt idx="82">
                  <c:v>154</c:v>
                </c:pt>
                <c:pt idx="83">
                  <c:v>280</c:v>
                </c:pt>
                <c:pt idx="84">
                  <c:v>342</c:v>
                </c:pt>
                <c:pt idx="85">
                  <c:v>255</c:v>
                </c:pt>
                <c:pt idx="86">
                  <c:v>56</c:v>
                </c:pt>
                <c:pt idx="87">
                  <c:v>34</c:v>
                </c:pt>
                <c:pt idx="88">
                  <c:v>104</c:v>
                </c:pt>
                <c:pt idx="89">
                  <c:v>758</c:v>
                </c:pt>
                <c:pt idx="90">
                  <c:v>157</c:v>
                </c:pt>
                <c:pt idx="91">
                  <c:v>241</c:v>
                </c:pt>
                <c:pt idx="92">
                  <c:v>164</c:v>
                </c:pt>
                <c:pt idx="93">
                  <c:v>115</c:v>
                </c:pt>
                <c:pt idx="94">
                  <c:v>48</c:v>
                </c:pt>
                <c:pt idx="95">
                  <c:v>72</c:v>
                </c:pt>
                <c:pt idx="96">
                  <c:v>507</c:v>
                </c:pt>
                <c:pt idx="97">
                  <c:v>311</c:v>
                </c:pt>
                <c:pt idx="98">
                  <c:v>173</c:v>
                </c:pt>
                <c:pt idx="99">
                  <c:v>85</c:v>
                </c:pt>
                <c:pt idx="100">
                  <c:v>59</c:v>
                </c:pt>
                <c:pt idx="101">
                  <c:v>15</c:v>
                </c:pt>
                <c:pt idx="102">
                  <c:v>101</c:v>
                </c:pt>
                <c:pt idx="103">
                  <c:v>227</c:v>
                </c:pt>
                <c:pt idx="104">
                  <c:v>185</c:v>
                </c:pt>
                <c:pt idx="105">
                  <c:v>177</c:v>
                </c:pt>
                <c:pt idx="106">
                  <c:v>836</c:v>
                </c:pt>
                <c:pt idx="107">
                  <c:v>144</c:v>
                </c:pt>
                <c:pt idx="108">
                  <c:v>61</c:v>
                </c:pt>
                <c:pt idx="109">
                  <c:v>222</c:v>
                </c:pt>
                <c:pt idx="110">
                  <c:v>58</c:v>
                </c:pt>
                <c:pt idx="111">
                  <c:v>183</c:v>
                </c:pt>
                <c:pt idx="112">
                  <c:v>95</c:v>
                </c:pt>
                <c:pt idx="113">
                  <c:v>255</c:v>
                </c:pt>
                <c:pt idx="114">
                  <c:v>38</c:v>
                </c:pt>
                <c:pt idx="115">
                  <c:v>24</c:v>
                </c:pt>
                <c:pt idx="116">
                  <c:v>134</c:v>
                </c:pt>
                <c:pt idx="117">
                  <c:v>401</c:v>
                </c:pt>
                <c:pt idx="118">
                  <c:v>365</c:v>
                </c:pt>
                <c:pt idx="119">
                  <c:v>178</c:v>
                </c:pt>
                <c:pt idx="120">
                  <c:v>408</c:v>
                </c:pt>
                <c:pt idx="121">
                  <c:v>88</c:v>
                </c:pt>
                <c:pt idx="122">
                  <c:v>62</c:v>
                </c:pt>
                <c:pt idx="123">
                  <c:v>158</c:v>
                </c:pt>
                <c:pt idx="124">
                  <c:v>172</c:v>
                </c:pt>
                <c:pt idx="125">
                  <c:v>94</c:v>
                </c:pt>
                <c:pt idx="126">
                  <c:v>88</c:v>
                </c:pt>
                <c:pt idx="127">
                  <c:v>35</c:v>
                </c:pt>
                <c:pt idx="128">
                  <c:v>10</c:v>
                </c:pt>
                <c:pt idx="129">
                  <c:v>3</c:v>
                </c:pt>
                <c:pt idx="130">
                  <c:v>46</c:v>
                </c:pt>
                <c:pt idx="131">
                  <c:v>22</c:v>
                </c:pt>
                <c:pt idx="132">
                  <c:v>70</c:v>
                </c:pt>
                <c:pt idx="133">
                  <c:v>17</c:v>
                </c:pt>
                <c:pt idx="134">
                  <c:v>3</c:v>
                </c:pt>
                <c:pt idx="135">
                  <c:v>5</c:v>
                </c:pt>
                <c:pt idx="136">
                  <c:v>7</c:v>
                </c:pt>
                <c:pt idx="137">
                  <c:v>46</c:v>
                </c:pt>
                <c:pt idx="138">
                  <c:v>101</c:v>
                </c:pt>
                <c:pt idx="139">
                  <c:v>59</c:v>
                </c:pt>
                <c:pt idx="140">
                  <c:v>48</c:v>
                </c:pt>
                <c:pt idx="141">
                  <c:v>20</c:v>
                </c:pt>
                <c:pt idx="142">
                  <c:v>6</c:v>
                </c:pt>
                <c:pt idx="143">
                  <c:v>2</c:v>
                </c:pt>
                <c:pt idx="144">
                  <c:v>4</c:v>
                </c:pt>
                <c:pt idx="145">
                  <c:v>27</c:v>
                </c:pt>
                <c:pt idx="146">
                  <c:v>45</c:v>
                </c:pt>
                <c:pt idx="147">
                  <c:v>173</c:v>
                </c:pt>
                <c:pt idx="148">
                  <c:v>40</c:v>
                </c:pt>
                <c:pt idx="149">
                  <c:v>11</c:v>
                </c:pt>
                <c:pt idx="150">
                  <c:v>9</c:v>
                </c:pt>
                <c:pt idx="151">
                  <c:v>22</c:v>
                </c:pt>
                <c:pt idx="152">
                  <c:v>63</c:v>
                </c:pt>
                <c:pt idx="153">
                  <c:v>141</c:v>
                </c:pt>
                <c:pt idx="154">
                  <c:v>244</c:v>
                </c:pt>
                <c:pt idx="155">
                  <c:v>95</c:v>
                </c:pt>
                <c:pt idx="156">
                  <c:v>25</c:v>
                </c:pt>
                <c:pt idx="157">
                  <c:v>12</c:v>
                </c:pt>
                <c:pt idx="158">
                  <c:v>36</c:v>
                </c:pt>
                <c:pt idx="159">
                  <c:v>35</c:v>
                </c:pt>
                <c:pt idx="160">
                  <c:v>39</c:v>
                </c:pt>
                <c:pt idx="161">
                  <c:v>474</c:v>
                </c:pt>
                <c:pt idx="162">
                  <c:v>549</c:v>
                </c:pt>
                <c:pt idx="163">
                  <c:v>381</c:v>
                </c:pt>
                <c:pt idx="164">
                  <c:v>48</c:v>
                </c:pt>
                <c:pt idx="165">
                  <c:v>126</c:v>
                </c:pt>
                <c:pt idx="166">
                  <c:v>71</c:v>
                </c:pt>
                <c:pt idx="167">
                  <c:v>45</c:v>
                </c:pt>
                <c:pt idx="168">
                  <c:v>57</c:v>
                </c:pt>
                <c:pt idx="169">
                  <c:v>471</c:v>
                </c:pt>
                <c:pt idx="170">
                  <c:v>172</c:v>
                </c:pt>
                <c:pt idx="171">
                  <c:v>119</c:v>
                </c:pt>
                <c:pt idx="172">
                  <c:v>218</c:v>
                </c:pt>
                <c:pt idx="173">
                  <c:v>133</c:v>
                </c:pt>
                <c:pt idx="174">
                  <c:v>266</c:v>
                </c:pt>
                <c:pt idx="175">
                  <c:v>101</c:v>
                </c:pt>
                <c:pt idx="176">
                  <c:v>105</c:v>
                </c:pt>
                <c:pt idx="177">
                  <c:v>22</c:v>
                </c:pt>
                <c:pt idx="178">
                  <c:v>14</c:v>
                </c:pt>
                <c:pt idx="179">
                  <c:v>179</c:v>
                </c:pt>
                <c:pt idx="18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A5-407D-BE18-3AE681D60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98960"/>
        <c:axId val="380800928"/>
      </c:lineChart>
      <c:dateAx>
        <c:axId val="380798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0928"/>
        <c:crosses val="autoZero"/>
        <c:auto val="1"/>
        <c:lblOffset val="100"/>
        <c:baseTimeUnit val="days"/>
      </c:dateAx>
      <c:valAx>
        <c:axId val="38080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9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 Forem Facebook Namur/BW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46023</c:v>
                </c:pt>
                <c:pt idx="1">
                  <c:v>46024</c:v>
                </c:pt>
                <c:pt idx="2">
                  <c:v>46025</c:v>
                </c:pt>
                <c:pt idx="3">
                  <c:v>46026</c:v>
                </c:pt>
                <c:pt idx="4">
                  <c:v>46027</c:v>
                </c:pt>
                <c:pt idx="5">
                  <c:v>46028</c:v>
                </c:pt>
                <c:pt idx="6">
                  <c:v>46029</c:v>
                </c:pt>
                <c:pt idx="7">
                  <c:v>46030</c:v>
                </c:pt>
                <c:pt idx="8">
                  <c:v>46031</c:v>
                </c:pt>
                <c:pt idx="9">
                  <c:v>46032</c:v>
                </c:pt>
                <c:pt idx="10">
                  <c:v>46033</c:v>
                </c:pt>
                <c:pt idx="11">
                  <c:v>46034</c:v>
                </c:pt>
                <c:pt idx="12">
                  <c:v>46035</c:v>
                </c:pt>
                <c:pt idx="13">
                  <c:v>46036</c:v>
                </c:pt>
                <c:pt idx="14">
                  <c:v>46037</c:v>
                </c:pt>
                <c:pt idx="15">
                  <c:v>46038</c:v>
                </c:pt>
                <c:pt idx="16">
                  <c:v>46039</c:v>
                </c:pt>
                <c:pt idx="17">
                  <c:v>46040</c:v>
                </c:pt>
                <c:pt idx="18">
                  <c:v>46041</c:v>
                </c:pt>
                <c:pt idx="19">
                  <c:v>46042</c:v>
                </c:pt>
                <c:pt idx="20">
                  <c:v>46043</c:v>
                </c:pt>
                <c:pt idx="21">
                  <c:v>46044</c:v>
                </c:pt>
                <c:pt idx="22">
                  <c:v>46045</c:v>
                </c:pt>
                <c:pt idx="23">
                  <c:v>46046</c:v>
                </c:pt>
                <c:pt idx="24">
                  <c:v>46047</c:v>
                </c:pt>
                <c:pt idx="25">
                  <c:v>46048</c:v>
                </c:pt>
                <c:pt idx="26">
                  <c:v>46049</c:v>
                </c:pt>
                <c:pt idx="27">
                  <c:v>46050</c:v>
                </c:pt>
                <c:pt idx="28">
                  <c:v>46051</c:v>
                </c:pt>
                <c:pt idx="29">
                  <c:v>46052</c:v>
                </c:pt>
                <c:pt idx="30">
                  <c:v>46053</c:v>
                </c:pt>
                <c:pt idx="31">
                  <c:v>46054</c:v>
                </c:pt>
                <c:pt idx="32">
                  <c:v>46055</c:v>
                </c:pt>
                <c:pt idx="33">
                  <c:v>46056</c:v>
                </c:pt>
                <c:pt idx="34">
                  <c:v>46057</c:v>
                </c:pt>
                <c:pt idx="35">
                  <c:v>46058</c:v>
                </c:pt>
                <c:pt idx="36">
                  <c:v>46059</c:v>
                </c:pt>
                <c:pt idx="37">
                  <c:v>46060</c:v>
                </c:pt>
                <c:pt idx="38">
                  <c:v>46061</c:v>
                </c:pt>
                <c:pt idx="39">
                  <c:v>46062</c:v>
                </c:pt>
                <c:pt idx="40">
                  <c:v>46063</c:v>
                </c:pt>
                <c:pt idx="41">
                  <c:v>46064</c:v>
                </c:pt>
                <c:pt idx="42">
                  <c:v>46065</c:v>
                </c:pt>
                <c:pt idx="43">
                  <c:v>46066</c:v>
                </c:pt>
                <c:pt idx="44">
                  <c:v>46067</c:v>
                </c:pt>
                <c:pt idx="45">
                  <c:v>46068</c:v>
                </c:pt>
                <c:pt idx="46">
                  <c:v>46069</c:v>
                </c:pt>
                <c:pt idx="47">
                  <c:v>46070</c:v>
                </c:pt>
                <c:pt idx="48">
                  <c:v>46071</c:v>
                </c:pt>
                <c:pt idx="49">
                  <c:v>46072</c:v>
                </c:pt>
                <c:pt idx="50">
                  <c:v>46073</c:v>
                </c:pt>
                <c:pt idx="51">
                  <c:v>46074</c:v>
                </c:pt>
                <c:pt idx="52">
                  <c:v>46075</c:v>
                </c:pt>
                <c:pt idx="53">
                  <c:v>46076</c:v>
                </c:pt>
                <c:pt idx="54">
                  <c:v>46077</c:v>
                </c:pt>
                <c:pt idx="55">
                  <c:v>46078</c:v>
                </c:pt>
                <c:pt idx="56">
                  <c:v>46079</c:v>
                </c:pt>
                <c:pt idx="57">
                  <c:v>46080</c:v>
                </c:pt>
                <c:pt idx="58">
                  <c:v>46081</c:v>
                </c:pt>
                <c:pt idx="59">
                  <c:v>46082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46088</c:v>
                </c:pt>
                <c:pt idx="66">
                  <c:v>46089</c:v>
                </c:pt>
                <c:pt idx="67">
                  <c:v>46090</c:v>
                </c:pt>
                <c:pt idx="68">
                  <c:v>46091</c:v>
                </c:pt>
                <c:pt idx="69">
                  <c:v>46092</c:v>
                </c:pt>
                <c:pt idx="70">
                  <c:v>46093</c:v>
                </c:pt>
                <c:pt idx="71">
                  <c:v>46094</c:v>
                </c:pt>
                <c:pt idx="72">
                  <c:v>46095</c:v>
                </c:pt>
                <c:pt idx="73">
                  <c:v>46096</c:v>
                </c:pt>
                <c:pt idx="74">
                  <c:v>46097</c:v>
                </c:pt>
                <c:pt idx="75">
                  <c:v>46098</c:v>
                </c:pt>
                <c:pt idx="76">
                  <c:v>46099</c:v>
                </c:pt>
                <c:pt idx="77">
                  <c:v>46100</c:v>
                </c:pt>
                <c:pt idx="78">
                  <c:v>46101</c:v>
                </c:pt>
                <c:pt idx="79">
                  <c:v>46102</c:v>
                </c:pt>
                <c:pt idx="80">
                  <c:v>46103</c:v>
                </c:pt>
                <c:pt idx="81">
                  <c:v>46104</c:v>
                </c:pt>
                <c:pt idx="82">
                  <c:v>46105</c:v>
                </c:pt>
                <c:pt idx="83">
                  <c:v>46106</c:v>
                </c:pt>
                <c:pt idx="84">
                  <c:v>46107</c:v>
                </c:pt>
                <c:pt idx="85">
                  <c:v>46108</c:v>
                </c:pt>
                <c:pt idx="86">
                  <c:v>46109</c:v>
                </c:pt>
                <c:pt idx="87">
                  <c:v>46110</c:v>
                </c:pt>
                <c:pt idx="88">
                  <c:v>46111</c:v>
                </c:pt>
                <c:pt idx="89">
                  <c:v>46112</c:v>
                </c:pt>
                <c:pt idx="90">
                  <c:v>46113</c:v>
                </c:pt>
                <c:pt idx="91">
                  <c:v>46114</c:v>
                </c:pt>
                <c:pt idx="92">
                  <c:v>46115</c:v>
                </c:pt>
                <c:pt idx="93">
                  <c:v>46116</c:v>
                </c:pt>
                <c:pt idx="94">
                  <c:v>46117</c:v>
                </c:pt>
                <c:pt idx="95">
                  <c:v>46118</c:v>
                </c:pt>
                <c:pt idx="96">
                  <c:v>46119</c:v>
                </c:pt>
                <c:pt idx="97">
                  <c:v>46120</c:v>
                </c:pt>
                <c:pt idx="98">
                  <c:v>46121</c:v>
                </c:pt>
                <c:pt idx="99">
                  <c:v>46122</c:v>
                </c:pt>
                <c:pt idx="100">
                  <c:v>46123</c:v>
                </c:pt>
                <c:pt idx="101">
                  <c:v>46124</c:v>
                </c:pt>
                <c:pt idx="102">
                  <c:v>46125</c:v>
                </c:pt>
                <c:pt idx="103">
                  <c:v>46126</c:v>
                </c:pt>
                <c:pt idx="104">
                  <c:v>46127</c:v>
                </c:pt>
                <c:pt idx="105">
                  <c:v>46128</c:v>
                </c:pt>
                <c:pt idx="106">
                  <c:v>46129</c:v>
                </c:pt>
                <c:pt idx="107">
                  <c:v>46130</c:v>
                </c:pt>
                <c:pt idx="108">
                  <c:v>46131</c:v>
                </c:pt>
                <c:pt idx="109">
                  <c:v>46132</c:v>
                </c:pt>
                <c:pt idx="110">
                  <c:v>46133</c:v>
                </c:pt>
                <c:pt idx="111">
                  <c:v>46134</c:v>
                </c:pt>
                <c:pt idx="112">
                  <c:v>46135</c:v>
                </c:pt>
                <c:pt idx="113">
                  <c:v>46136</c:v>
                </c:pt>
                <c:pt idx="114">
                  <c:v>46137</c:v>
                </c:pt>
                <c:pt idx="115">
                  <c:v>46138</c:v>
                </c:pt>
                <c:pt idx="116">
                  <c:v>46139</c:v>
                </c:pt>
                <c:pt idx="117">
                  <c:v>46140</c:v>
                </c:pt>
                <c:pt idx="118">
                  <c:v>46141</c:v>
                </c:pt>
                <c:pt idx="119">
                  <c:v>46142</c:v>
                </c:pt>
                <c:pt idx="120">
                  <c:v>46143</c:v>
                </c:pt>
                <c:pt idx="121">
                  <c:v>46144</c:v>
                </c:pt>
                <c:pt idx="122">
                  <c:v>46145</c:v>
                </c:pt>
                <c:pt idx="123">
                  <c:v>46146</c:v>
                </c:pt>
                <c:pt idx="124">
                  <c:v>46147</c:v>
                </c:pt>
                <c:pt idx="125">
                  <c:v>46148</c:v>
                </c:pt>
                <c:pt idx="126">
                  <c:v>46149</c:v>
                </c:pt>
                <c:pt idx="127">
                  <c:v>46150</c:v>
                </c:pt>
                <c:pt idx="128">
                  <c:v>46151</c:v>
                </c:pt>
                <c:pt idx="129">
                  <c:v>46152</c:v>
                </c:pt>
                <c:pt idx="130">
                  <c:v>46153</c:v>
                </c:pt>
                <c:pt idx="131">
                  <c:v>46154</c:v>
                </c:pt>
                <c:pt idx="132">
                  <c:v>46155</c:v>
                </c:pt>
                <c:pt idx="133">
                  <c:v>46156</c:v>
                </c:pt>
                <c:pt idx="134">
                  <c:v>46157</c:v>
                </c:pt>
                <c:pt idx="135">
                  <c:v>46158</c:v>
                </c:pt>
                <c:pt idx="136">
                  <c:v>46159</c:v>
                </c:pt>
                <c:pt idx="137">
                  <c:v>46160</c:v>
                </c:pt>
                <c:pt idx="138">
                  <c:v>46161</c:v>
                </c:pt>
                <c:pt idx="139">
                  <c:v>46162</c:v>
                </c:pt>
                <c:pt idx="140">
                  <c:v>46163</c:v>
                </c:pt>
                <c:pt idx="141">
                  <c:v>46164</c:v>
                </c:pt>
                <c:pt idx="142">
                  <c:v>46165</c:v>
                </c:pt>
                <c:pt idx="143">
                  <c:v>46166</c:v>
                </c:pt>
                <c:pt idx="144">
                  <c:v>46167</c:v>
                </c:pt>
                <c:pt idx="145">
                  <c:v>46168</c:v>
                </c:pt>
                <c:pt idx="146">
                  <c:v>46169</c:v>
                </c:pt>
                <c:pt idx="147">
                  <c:v>46170</c:v>
                </c:pt>
                <c:pt idx="148">
                  <c:v>46171</c:v>
                </c:pt>
                <c:pt idx="149">
                  <c:v>46172</c:v>
                </c:pt>
                <c:pt idx="150">
                  <c:v>46173</c:v>
                </c:pt>
                <c:pt idx="151">
                  <c:v>46174</c:v>
                </c:pt>
                <c:pt idx="152">
                  <c:v>46175</c:v>
                </c:pt>
                <c:pt idx="153">
                  <c:v>46176</c:v>
                </c:pt>
                <c:pt idx="154">
                  <c:v>46177</c:v>
                </c:pt>
                <c:pt idx="155">
                  <c:v>46178</c:v>
                </c:pt>
                <c:pt idx="156">
                  <c:v>46179</c:v>
                </c:pt>
                <c:pt idx="157">
                  <c:v>46180</c:v>
                </c:pt>
                <c:pt idx="158">
                  <c:v>46181</c:v>
                </c:pt>
                <c:pt idx="159">
                  <c:v>46182</c:v>
                </c:pt>
                <c:pt idx="160">
                  <c:v>46183</c:v>
                </c:pt>
                <c:pt idx="161">
                  <c:v>46184</c:v>
                </c:pt>
                <c:pt idx="162">
                  <c:v>46185</c:v>
                </c:pt>
                <c:pt idx="163">
                  <c:v>46186</c:v>
                </c:pt>
                <c:pt idx="164">
                  <c:v>46187</c:v>
                </c:pt>
                <c:pt idx="165">
                  <c:v>46188</c:v>
                </c:pt>
                <c:pt idx="166">
                  <c:v>46189</c:v>
                </c:pt>
                <c:pt idx="167">
                  <c:v>46190</c:v>
                </c:pt>
                <c:pt idx="168">
                  <c:v>46191</c:v>
                </c:pt>
                <c:pt idx="169">
                  <c:v>46192</c:v>
                </c:pt>
                <c:pt idx="170">
                  <c:v>46193</c:v>
                </c:pt>
                <c:pt idx="171">
                  <c:v>46194</c:v>
                </c:pt>
                <c:pt idx="172">
                  <c:v>46195</c:v>
                </c:pt>
                <c:pt idx="173">
                  <c:v>46196</c:v>
                </c:pt>
                <c:pt idx="174">
                  <c:v>46197</c:v>
                </c:pt>
                <c:pt idx="175">
                  <c:v>46198</c:v>
                </c:pt>
                <c:pt idx="176">
                  <c:v>46199</c:v>
                </c:pt>
                <c:pt idx="177">
                  <c:v>46200</c:v>
                </c:pt>
                <c:pt idx="178">
                  <c:v>46201</c:v>
                </c:pt>
                <c:pt idx="179">
                  <c:v>46202</c:v>
                </c:pt>
                <c:pt idx="180">
                  <c:v>46203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28</c:v>
                </c:pt>
                <c:pt idx="1">
                  <c:v>108</c:v>
                </c:pt>
                <c:pt idx="2">
                  <c:v>62</c:v>
                </c:pt>
                <c:pt idx="3">
                  <c:v>38</c:v>
                </c:pt>
                <c:pt idx="4">
                  <c:v>116</c:v>
                </c:pt>
                <c:pt idx="5">
                  <c:v>114</c:v>
                </c:pt>
                <c:pt idx="6">
                  <c:v>207</c:v>
                </c:pt>
                <c:pt idx="7">
                  <c:v>231</c:v>
                </c:pt>
                <c:pt idx="8">
                  <c:v>168</c:v>
                </c:pt>
                <c:pt idx="9">
                  <c:v>66</c:v>
                </c:pt>
                <c:pt idx="10">
                  <c:v>107</c:v>
                </c:pt>
                <c:pt idx="11">
                  <c:v>255</c:v>
                </c:pt>
                <c:pt idx="12">
                  <c:v>208</c:v>
                </c:pt>
                <c:pt idx="13">
                  <c:v>265</c:v>
                </c:pt>
                <c:pt idx="14">
                  <c:v>304</c:v>
                </c:pt>
                <c:pt idx="15">
                  <c:v>212</c:v>
                </c:pt>
                <c:pt idx="16">
                  <c:v>73</c:v>
                </c:pt>
                <c:pt idx="17">
                  <c:v>72</c:v>
                </c:pt>
                <c:pt idx="18">
                  <c:v>186</c:v>
                </c:pt>
                <c:pt idx="19">
                  <c:v>241</c:v>
                </c:pt>
                <c:pt idx="20">
                  <c:v>186</c:v>
                </c:pt>
                <c:pt idx="21">
                  <c:v>509</c:v>
                </c:pt>
                <c:pt idx="22">
                  <c:v>285</c:v>
                </c:pt>
                <c:pt idx="23">
                  <c:v>155</c:v>
                </c:pt>
                <c:pt idx="24">
                  <c:v>114</c:v>
                </c:pt>
                <c:pt idx="25">
                  <c:v>191</c:v>
                </c:pt>
                <c:pt idx="26">
                  <c:v>224</c:v>
                </c:pt>
                <c:pt idx="27">
                  <c:v>556</c:v>
                </c:pt>
                <c:pt idx="28">
                  <c:v>492</c:v>
                </c:pt>
                <c:pt idx="29">
                  <c:v>223</c:v>
                </c:pt>
                <c:pt idx="30">
                  <c:v>52</c:v>
                </c:pt>
                <c:pt idx="31">
                  <c:v>51</c:v>
                </c:pt>
                <c:pt idx="32">
                  <c:v>320</c:v>
                </c:pt>
                <c:pt idx="33">
                  <c:v>302</c:v>
                </c:pt>
                <c:pt idx="34">
                  <c:v>219</c:v>
                </c:pt>
                <c:pt idx="35">
                  <c:v>258</c:v>
                </c:pt>
                <c:pt idx="36">
                  <c:v>186</c:v>
                </c:pt>
                <c:pt idx="37">
                  <c:v>39</c:v>
                </c:pt>
                <c:pt idx="38">
                  <c:v>71</c:v>
                </c:pt>
                <c:pt idx="39">
                  <c:v>218</c:v>
                </c:pt>
                <c:pt idx="40">
                  <c:v>210</c:v>
                </c:pt>
                <c:pt idx="41">
                  <c:v>179</c:v>
                </c:pt>
                <c:pt idx="42">
                  <c:v>236</c:v>
                </c:pt>
                <c:pt idx="43">
                  <c:v>113</c:v>
                </c:pt>
                <c:pt idx="44">
                  <c:v>28</c:v>
                </c:pt>
                <c:pt idx="45">
                  <c:v>28</c:v>
                </c:pt>
                <c:pt idx="46">
                  <c:v>151</c:v>
                </c:pt>
                <c:pt idx="47">
                  <c:v>132</c:v>
                </c:pt>
                <c:pt idx="48">
                  <c:v>174</c:v>
                </c:pt>
                <c:pt idx="49">
                  <c:v>125</c:v>
                </c:pt>
                <c:pt idx="50">
                  <c:v>235</c:v>
                </c:pt>
                <c:pt idx="51">
                  <c:v>133</c:v>
                </c:pt>
                <c:pt idx="52">
                  <c:v>110</c:v>
                </c:pt>
                <c:pt idx="53">
                  <c:v>303</c:v>
                </c:pt>
                <c:pt idx="54">
                  <c:v>213</c:v>
                </c:pt>
                <c:pt idx="55">
                  <c:v>294</c:v>
                </c:pt>
                <c:pt idx="56">
                  <c:v>307</c:v>
                </c:pt>
                <c:pt idx="57">
                  <c:v>157</c:v>
                </c:pt>
                <c:pt idx="58">
                  <c:v>86</c:v>
                </c:pt>
                <c:pt idx="59">
                  <c:v>80</c:v>
                </c:pt>
                <c:pt idx="60">
                  <c:v>178</c:v>
                </c:pt>
                <c:pt idx="61">
                  <c:v>177</c:v>
                </c:pt>
                <c:pt idx="62">
                  <c:v>124</c:v>
                </c:pt>
                <c:pt idx="63">
                  <c:v>158</c:v>
                </c:pt>
                <c:pt idx="64">
                  <c:v>200</c:v>
                </c:pt>
                <c:pt idx="65">
                  <c:v>31</c:v>
                </c:pt>
                <c:pt idx="66">
                  <c:v>25</c:v>
                </c:pt>
                <c:pt idx="67">
                  <c:v>112</c:v>
                </c:pt>
                <c:pt idx="68">
                  <c:v>159</c:v>
                </c:pt>
                <c:pt idx="69">
                  <c:v>149</c:v>
                </c:pt>
                <c:pt idx="70">
                  <c:v>371</c:v>
                </c:pt>
                <c:pt idx="71">
                  <c:v>198</c:v>
                </c:pt>
                <c:pt idx="72">
                  <c:v>64</c:v>
                </c:pt>
                <c:pt idx="73">
                  <c:v>105</c:v>
                </c:pt>
                <c:pt idx="74">
                  <c:v>217</c:v>
                </c:pt>
                <c:pt idx="75">
                  <c:v>228</c:v>
                </c:pt>
                <c:pt idx="76">
                  <c:v>214</c:v>
                </c:pt>
                <c:pt idx="77">
                  <c:v>274</c:v>
                </c:pt>
                <c:pt idx="78">
                  <c:v>214</c:v>
                </c:pt>
                <c:pt idx="79">
                  <c:v>71</c:v>
                </c:pt>
                <c:pt idx="80">
                  <c:v>91</c:v>
                </c:pt>
                <c:pt idx="81">
                  <c:v>133</c:v>
                </c:pt>
                <c:pt idx="82">
                  <c:v>198</c:v>
                </c:pt>
                <c:pt idx="83">
                  <c:v>254</c:v>
                </c:pt>
                <c:pt idx="84">
                  <c:v>262</c:v>
                </c:pt>
                <c:pt idx="85">
                  <c:v>149</c:v>
                </c:pt>
                <c:pt idx="86">
                  <c:v>58</c:v>
                </c:pt>
                <c:pt idx="87">
                  <c:v>38</c:v>
                </c:pt>
                <c:pt idx="88">
                  <c:v>150</c:v>
                </c:pt>
                <c:pt idx="89">
                  <c:v>244</c:v>
                </c:pt>
                <c:pt idx="90">
                  <c:v>188</c:v>
                </c:pt>
                <c:pt idx="91">
                  <c:v>262</c:v>
                </c:pt>
                <c:pt idx="92">
                  <c:v>110</c:v>
                </c:pt>
                <c:pt idx="93">
                  <c:v>30</c:v>
                </c:pt>
                <c:pt idx="94">
                  <c:v>40</c:v>
                </c:pt>
                <c:pt idx="95">
                  <c:v>43</c:v>
                </c:pt>
                <c:pt idx="96">
                  <c:v>222</c:v>
                </c:pt>
                <c:pt idx="97">
                  <c:v>149</c:v>
                </c:pt>
                <c:pt idx="98">
                  <c:v>163</c:v>
                </c:pt>
                <c:pt idx="99">
                  <c:v>61</c:v>
                </c:pt>
                <c:pt idx="100">
                  <c:v>68</c:v>
                </c:pt>
                <c:pt idx="101">
                  <c:v>59</c:v>
                </c:pt>
                <c:pt idx="102">
                  <c:v>199</c:v>
                </c:pt>
                <c:pt idx="103">
                  <c:v>175</c:v>
                </c:pt>
                <c:pt idx="104">
                  <c:v>114</c:v>
                </c:pt>
                <c:pt idx="105">
                  <c:v>142</c:v>
                </c:pt>
                <c:pt idx="106">
                  <c:v>195</c:v>
                </c:pt>
                <c:pt idx="107">
                  <c:v>33</c:v>
                </c:pt>
                <c:pt idx="108">
                  <c:v>40</c:v>
                </c:pt>
                <c:pt idx="109">
                  <c:v>144</c:v>
                </c:pt>
                <c:pt idx="110">
                  <c:v>124</c:v>
                </c:pt>
                <c:pt idx="111">
                  <c:v>119</c:v>
                </c:pt>
                <c:pt idx="112">
                  <c:v>126</c:v>
                </c:pt>
                <c:pt idx="113">
                  <c:v>103</c:v>
                </c:pt>
                <c:pt idx="114">
                  <c:v>40</c:v>
                </c:pt>
                <c:pt idx="115">
                  <c:v>33</c:v>
                </c:pt>
                <c:pt idx="116">
                  <c:v>138</c:v>
                </c:pt>
                <c:pt idx="117">
                  <c:v>202</c:v>
                </c:pt>
                <c:pt idx="118">
                  <c:v>137</c:v>
                </c:pt>
                <c:pt idx="119">
                  <c:v>131</c:v>
                </c:pt>
                <c:pt idx="120">
                  <c:v>85</c:v>
                </c:pt>
                <c:pt idx="121">
                  <c:v>59</c:v>
                </c:pt>
                <c:pt idx="122">
                  <c:v>39</c:v>
                </c:pt>
                <c:pt idx="123">
                  <c:v>165</c:v>
                </c:pt>
                <c:pt idx="124">
                  <c:v>154</c:v>
                </c:pt>
                <c:pt idx="125">
                  <c:v>74</c:v>
                </c:pt>
                <c:pt idx="126">
                  <c:v>96</c:v>
                </c:pt>
                <c:pt idx="127">
                  <c:v>83</c:v>
                </c:pt>
                <c:pt idx="128">
                  <c:v>35</c:v>
                </c:pt>
                <c:pt idx="129">
                  <c:v>32</c:v>
                </c:pt>
                <c:pt idx="130">
                  <c:v>159</c:v>
                </c:pt>
                <c:pt idx="131">
                  <c:v>132</c:v>
                </c:pt>
                <c:pt idx="132">
                  <c:v>84</c:v>
                </c:pt>
                <c:pt idx="133">
                  <c:v>44</c:v>
                </c:pt>
                <c:pt idx="134">
                  <c:v>29</c:v>
                </c:pt>
                <c:pt idx="135">
                  <c:v>31</c:v>
                </c:pt>
                <c:pt idx="136">
                  <c:v>29</c:v>
                </c:pt>
                <c:pt idx="137">
                  <c:v>108</c:v>
                </c:pt>
                <c:pt idx="138">
                  <c:v>148</c:v>
                </c:pt>
                <c:pt idx="139">
                  <c:v>132</c:v>
                </c:pt>
                <c:pt idx="140">
                  <c:v>81</c:v>
                </c:pt>
                <c:pt idx="141">
                  <c:v>43</c:v>
                </c:pt>
                <c:pt idx="142">
                  <c:v>20</c:v>
                </c:pt>
                <c:pt idx="143">
                  <c:v>50</c:v>
                </c:pt>
                <c:pt idx="144">
                  <c:v>71</c:v>
                </c:pt>
                <c:pt idx="145">
                  <c:v>115</c:v>
                </c:pt>
                <c:pt idx="146">
                  <c:v>103</c:v>
                </c:pt>
                <c:pt idx="147">
                  <c:v>139</c:v>
                </c:pt>
                <c:pt idx="148">
                  <c:v>94</c:v>
                </c:pt>
                <c:pt idx="149">
                  <c:v>40</c:v>
                </c:pt>
                <c:pt idx="150">
                  <c:v>46</c:v>
                </c:pt>
                <c:pt idx="151">
                  <c:v>109</c:v>
                </c:pt>
                <c:pt idx="152">
                  <c:v>149</c:v>
                </c:pt>
                <c:pt idx="153">
                  <c:v>118</c:v>
                </c:pt>
                <c:pt idx="154">
                  <c:v>229</c:v>
                </c:pt>
                <c:pt idx="155">
                  <c:v>130</c:v>
                </c:pt>
                <c:pt idx="156">
                  <c:v>56</c:v>
                </c:pt>
                <c:pt idx="157">
                  <c:v>24</c:v>
                </c:pt>
                <c:pt idx="158">
                  <c:v>103</c:v>
                </c:pt>
                <c:pt idx="159">
                  <c:v>86</c:v>
                </c:pt>
                <c:pt idx="160">
                  <c:v>87</c:v>
                </c:pt>
                <c:pt idx="161">
                  <c:v>174</c:v>
                </c:pt>
                <c:pt idx="162">
                  <c:v>141</c:v>
                </c:pt>
                <c:pt idx="163">
                  <c:v>88</c:v>
                </c:pt>
                <c:pt idx="164">
                  <c:v>26</c:v>
                </c:pt>
                <c:pt idx="165">
                  <c:v>66</c:v>
                </c:pt>
                <c:pt idx="166">
                  <c:v>79</c:v>
                </c:pt>
                <c:pt idx="167">
                  <c:v>138</c:v>
                </c:pt>
                <c:pt idx="168">
                  <c:v>95</c:v>
                </c:pt>
                <c:pt idx="169">
                  <c:v>99</c:v>
                </c:pt>
                <c:pt idx="170">
                  <c:v>44</c:v>
                </c:pt>
                <c:pt idx="171">
                  <c:v>17</c:v>
                </c:pt>
                <c:pt idx="172">
                  <c:v>82</c:v>
                </c:pt>
                <c:pt idx="173">
                  <c:v>72</c:v>
                </c:pt>
                <c:pt idx="174">
                  <c:v>64</c:v>
                </c:pt>
                <c:pt idx="175">
                  <c:v>76</c:v>
                </c:pt>
                <c:pt idx="176">
                  <c:v>40</c:v>
                </c:pt>
                <c:pt idx="177">
                  <c:v>23</c:v>
                </c:pt>
                <c:pt idx="178">
                  <c:v>27</c:v>
                </c:pt>
                <c:pt idx="179">
                  <c:v>79</c:v>
                </c:pt>
                <c:pt idx="180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C-4973-A06A-00465EE4A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17800"/>
        <c:axId val="380801912"/>
      </c:lineChart>
      <c:dateAx>
        <c:axId val="33391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01912"/>
        <c:crosses val="autoZero"/>
        <c:auto val="1"/>
        <c:lblOffset val="100"/>
        <c:baseTimeUnit val="days"/>
      </c:dateAx>
      <c:valAx>
        <c:axId val="38080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1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 Forem Facebook Namur/BW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46023</c:v>
                </c:pt>
                <c:pt idx="1">
                  <c:v>46024</c:v>
                </c:pt>
                <c:pt idx="2">
                  <c:v>46025</c:v>
                </c:pt>
                <c:pt idx="3">
                  <c:v>46026</c:v>
                </c:pt>
                <c:pt idx="4">
                  <c:v>46027</c:v>
                </c:pt>
                <c:pt idx="5">
                  <c:v>46028</c:v>
                </c:pt>
                <c:pt idx="6">
                  <c:v>46029</c:v>
                </c:pt>
                <c:pt idx="7">
                  <c:v>46030</c:v>
                </c:pt>
                <c:pt idx="8">
                  <c:v>46031</c:v>
                </c:pt>
                <c:pt idx="9">
                  <c:v>46032</c:v>
                </c:pt>
                <c:pt idx="10">
                  <c:v>46033</c:v>
                </c:pt>
                <c:pt idx="11">
                  <c:v>46034</c:v>
                </c:pt>
                <c:pt idx="12">
                  <c:v>46035</c:v>
                </c:pt>
                <c:pt idx="13">
                  <c:v>46036</c:v>
                </c:pt>
                <c:pt idx="14">
                  <c:v>46037</c:v>
                </c:pt>
                <c:pt idx="15">
                  <c:v>46038</c:v>
                </c:pt>
                <c:pt idx="16">
                  <c:v>46039</c:v>
                </c:pt>
                <c:pt idx="17">
                  <c:v>46040</c:v>
                </c:pt>
                <c:pt idx="18">
                  <c:v>46041</c:v>
                </c:pt>
                <c:pt idx="19">
                  <c:v>46042</c:v>
                </c:pt>
                <c:pt idx="20">
                  <c:v>46043</c:v>
                </c:pt>
                <c:pt idx="21">
                  <c:v>46044</c:v>
                </c:pt>
                <c:pt idx="22">
                  <c:v>46045</c:v>
                </c:pt>
                <c:pt idx="23">
                  <c:v>46046</c:v>
                </c:pt>
                <c:pt idx="24">
                  <c:v>46047</c:v>
                </c:pt>
                <c:pt idx="25">
                  <c:v>46048</c:v>
                </c:pt>
                <c:pt idx="26">
                  <c:v>46049</c:v>
                </c:pt>
                <c:pt idx="27">
                  <c:v>46050</c:v>
                </c:pt>
                <c:pt idx="28">
                  <c:v>46051</c:v>
                </c:pt>
                <c:pt idx="29">
                  <c:v>46052</c:v>
                </c:pt>
                <c:pt idx="30">
                  <c:v>46053</c:v>
                </c:pt>
                <c:pt idx="31">
                  <c:v>46054</c:v>
                </c:pt>
                <c:pt idx="32">
                  <c:v>46055</c:v>
                </c:pt>
                <c:pt idx="33">
                  <c:v>46056</c:v>
                </c:pt>
                <c:pt idx="34">
                  <c:v>46057</c:v>
                </c:pt>
                <c:pt idx="35">
                  <c:v>46058</c:v>
                </c:pt>
                <c:pt idx="36">
                  <c:v>46059</c:v>
                </c:pt>
                <c:pt idx="37">
                  <c:v>46060</c:v>
                </c:pt>
                <c:pt idx="38">
                  <c:v>46061</c:v>
                </c:pt>
                <c:pt idx="39">
                  <c:v>46062</c:v>
                </c:pt>
                <c:pt idx="40">
                  <c:v>46063</c:v>
                </c:pt>
                <c:pt idx="41">
                  <c:v>46064</c:v>
                </c:pt>
                <c:pt idx="42">
                  <c:v>46065</c:v>
                </c:pt>
                <c:pt idx="43">
                  <c:v>46066</c:v>
                </c:pt>
                <c:pt idx="44">
                  <c:v>46067</c:v>
                </c:pt>
                <c:pt idx="45">
                  <c:v>46068</c:v>
                </c:pt>
                <c:pt idx="46">
                  <c:v>46069</c:v>
                </c:pt>
                <c:pt idx="47">
                  <c:v>46070</c:v>
                </c:pt>
                <c:pt idx="48">
                  <c:v>46071</c:v>
                </c:pt>
                <c:pt idx="49">
                  <c:v>46072</c:v>
                </c:pt>
                <c:pt idx="50">
                  <c:v>46073</c:v>
                </c:pt>
                <c:pt idx="51">
                  <c:v>46074</c:v>
                </c:pt>
                <c:pt idx="52">
                  <c:v>46075</c:v>
                </c:pt>
                <c:pt idx="53">
                  <c:v>46076</c:v>
                </c:pt>
                <c:pt idx="54">
                  <c:v>46077</c:v>
                </c:pt>
                <c:pt idx="55">
                  <c:v>46078</c:v>
                </c:pt>
                <c:pt idx="56">
                  <c:v>46079</c:v>
                </c:pt>
                <c:pt idx="57">
                  <c:v>46080</c:v>
                </c:pt>
                <c:pt idx="58">
                  <c:v>46081</c:v>
                </c:pt>
                <c:pt idx="59">
                  <c:v>46082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46088</c:v>
                </c:pt>
                <c:pt idx="66">
                  <c:v>46089</c:v>
                </c:pt>
                <c:pt idx="67">
                  <c:v>46090</c:v>
                </c:pt>
                <c:pt idx="68">
                  <c:v>46091</c:v>
                </c:pt>
                <c:pt idx="69">
                  <c:v>46092</c:v>
                </c:pt>
                <c:pt idx="70">
                  <c:v>46093</c:v>
                </c:pt>
                <c:pt idx="71">
                  <c:v>46094</c:v>
                </c:pt>
                <c:pt idx="72">
                  <c:v>46095</c:v>
                </c:pt>
                <c:pt idx="73">
                  <c:v>46096</c:v>
                </c:pt>
                <c:pt idx="74">
                  <c:v>46097</c:v>
                </c:pt>
                <c:pt idx="75">
                  <c:v>46098</c:v>
                </c:pt>
                <c:pt idx="76">
                  <c:v>46099</c:v>
                </c:pt>
                <c:pt idx="77">
                  <c:v>46100</c:v>
                </c:pt>
                <c:pt idx="78">
                  <c:v>46101</c:v>
                </c:pt>
                <c:pt idx="79">
                  <c:v>46102</c:v>
                </c:pt>
                <c:pt idx="80">
                  <c:v>46103</c:v>
                </c:pt>
                <c:pt idx="81">
                  <c:v>46104</c:v>
                </c:pt>
                <c:pt idx="82">
                  <c:v>46105</c:v>
                </c:pt>
                <c:pt idx="83">
                  <c:v>46106</c:v>
                </c:pt>
                <c:pt idx="84">
                  <c:v>46107</c:v>
                </c:pt>
                <c:pt idx="85">
                  <c:v>46108</c:v>
                </c:pt>
                <c:pt idx="86">
                  <c:v>46109</c:v>
                </c:pt>
                <c:pt idx="87">
                  <c:v>46110</c:v>
                </c:pt>
                <c:pt idx="88">
                  <c:v>46111</c:v>
                </c:pt>
                <c:pt idx="89">
                  <c:v>46112</c:v>
                </c:pt>
                <c:pt idx="90">
                  <c:v>46113</c:v>
                </c:pt>
                <c:pt idx="91">
                  <c:v>46114</c:v>
                </c:pt>
                <c:pt idx="92">
                  <c:v>46115</c:v>
                </c:pt>
                <c:pt idx="93">
                  <c:v>46116</c:v>
                </c:pt>
                <c:pt idx="94">
                  <c:v>46117</c:v>
                </c:pt>
                <c:pt idx="95">
                  <c:v>46118</c:v>
                </c:pt>
                <c:pt idx="96">
                  <c:v>46119</c:v>
                </c:pt>
                <c:pt idx="97">
                  <c:v>46120</c:v>
                </c:pt>
                <c:pt idx="98">
                  <c:v>46121</c:v>
                </c:pt>
                <c:pt idx="99">
                  <c:v>46122</c:v>
                </c:pt>
                <c:pt idx="100">
                  <c:v>46123</c:v>
                </c:pt>
                <c:pt idx="101">
                  <c:v>46124</c:v>
                </c:pt>
                <c:pt idx="102">
                  <c:v>46125</c:v>
                </c:pt>
                <c:pt idx="103">
                  <c:v>46126</c:v>
                </c:pt>
                <c:pt idx="104">
                  <c:v>46127</c:v>
                </c:pt>
                <c:pt idx="105">
                  <c:v>46128</c:v>
                </c:pt>
                <c:pt idx="106">
                  <c:v>46129</c:v>
                </c:pt>
                <c:pt idx="107">
                  <c:v>46130</c:v>
                </c:pt>
                <c:pt idx="108">
                  <c:v>46131</c:v>
                </c:pt>
                <c:pt idx="109">
                  <c:v>46132</c:v>
                </c:pt>
                <c:pt idx="110">
                  <c:v>46133</c:v>
                </c:pt>
                <c:pt idx="111">
                  <c:v>46134</c:v>
                </c:pt>
                <c:pt idx="112">
                  <c:v>46135</c:v>
                </c:pt>
                <c:pt idx="113">
                  <c:v>46136</c:v>
                </c:pt>
                <c:pt idx="114">
                  <c:v>46137</c:v>
                </c:pt>
                <c:pt idx="115">
                  <c:v>46138</c:v>
                </c:pt>
                <c:pt idx="116">
                  <c:v>46139</c:v>
                </c:pt>
                <c:pt idx="117">
                  <c:v>46140</c:v>
                </c:pt>
                <c:pt idx="118">
                  <c:v>46141</c:v>
                </c:pt>
                <c:pt idx="119">
                  <c:v>46142</c:v>
                </c:pt>
                <c:pt idx="120">
                  <c:v>46143</c:v>
                </c:pt>
                <c:pt idx="121">
                  <c:v>46144</c:v>
                </c:pt>
                <c:pt idx="122">
                  <c:v>46145</c:v>
                </c:pt>
                <c:pt idx="123">
                  <c:v>46146</c:v>
                </c:pt>
                <c:pt idx="124">
                  <c:v>46147</c:v>
                </c:pt>
                <c:pt idx="125">
                  <c:v>46148</c:v>
                </c:pt>
                <c:pt idx="126">
                  <c:v>46149</c:v>
                </c:pt>
                <c:pt idx="127">
                  <c:v>46150</c:v>
                </c:pt>
                <c:pt idx="128">
                  <c:v>46151</c:v>
                </c:pt>
                <c:pt idx="129">
                  <c:v>46152</c:v>
                </c:pt>
                <c:pt idx="130">
                  <c:v>46153</c:v>
                </c:pt>
                <c:pt idx="131">
                  <c:v>46154</c:v>
                </c:pt>
                <c:pt idx="132">
                  <c:v>46155</c:v>
                </c:pt>
                <c:pt idx="133">
                  <c:v>46156</c:v>
                </c:pt>
                <c:pt idx="134">
                  <c:v>46157</c:v>
                </c:pt>
                <c:pt idx="135">
                  <c:v>46158</c:v>
                </c:pt>
                <c:pt idx="136">
                  <c:v>46159</c:v>
                </c:pt>
                <c:pt idx="137">
                  <c:v>46160</c:v>
                </c:pt>
                <c:pt idx="138">
                  <c:v>46161</c:v>
                </c:pt>
                <c:pt idx="139">
                  <c:v>46162</c:v>
                </c:pt>
                <c:pt idx="140">
                  <c:v>46163</c:v>
                </c:pt>
                <c:pt idx="141">
                  <c:v>46164</c:v>
                </c:pt>
                <c:pt idx="142">
                  <c:v>46165</c:v>
                </c:pt>
                <c:pt idx="143">
                  <c:v>46166</c:v>
                </c:pt>
                <c:pt idx="144">
                  <c:v>46167</c:v>
                </c:pt>
                <c:pt idx="145">
                  <c:v>46168</c:v>
                </c:pt>
                <c:pt idx="146">
                  <c:v>46169</c:v>
                </c:pt>
                <c:pt idx="147">
                  <c:v>46170</c:v>
                </c:pt>
                <c:pt idx="148">
                  <c:v>46171</c:v>
                </c:pt>
                <c:pt idx="149">
                  <c:v>46172</c:v>
                </c:pt>
                <c:pt idx="150">
                  <c:v>46173</c:v>
                </c:pt>
                <c:pt idx="151">
                  <c:v>46174</c:v>
                </c:pt>
                <c:pt idx="152">
                  <c:v>46175</c:v>
                </c:pt>
                <c:pt idx="153">
                  <c:v>46176</c:v>
                </c:pt>
                <c:pt idx="154">
                  <c:v>46177</c:v>
                </c:pt>
                <c:pt idx="155">
                  <c:v>46178</c:v>
                </c:pt>
                <c:pt idx="156">
                  <c:v>46179</c:v>
                </c:pt>
                <c:pt idx="157">
                  <c:v>46180</c:v>
                </c:pt>
                <c:pt idx="158">
                  <c:v>46181</c:v>
                </c:pt>
                <c:pt idx="159">
                  <c:v>46182</c:v>
                </c:pt>
                <c:pt idx="160">
                  <c:v>46183</c:v>
                </c:pt>
                <c:pt idx="161">
                  <c:v>46184</c:v>
                </c:pt>
                <c:pt idx="162">
                  <c:v>46185</c:v>
                </c:pt>
                <c:pt idx="163">
                  <c:v>46186</c:v>
                </c:pt>
                <c:pt idx="164">
                  <c:v>46187</c:v>
                </c:pt>
                <c:pt idx="165">
                  <c:v>46188</c:v>
                </c:pt>
                <c:pt idx="166">
                  <c:v>46189</c:v>
                </c:pt>
                <c:pt idx="167">
                  <c:v>46190</c:v>
                </c:pt>
                <c:pt idx="168">
                  <c:v>46191</c:v>
                </c:pt>
                <c:pt idx="169">
                  <c:v>46192</c:v>
                </c:pt>
                <c:pt idx="170">
                  <c:v>46193</c:v>
                </c:pt>
                <c:pt idx="171">
                  <c:v>46194</c:v>
                </c:pt>
                <c:pt idx="172">
                  <c:v>46195</c:v>
                </c:pt>
                <c:pt idx="173">
                  <c:v>46196</c:v>
                </c:pt>
                <c:pt idx="174">
                  <c:v>46197</c:v>
                </c:pt>
                <c:pt idx="175">
                  <c:v>46198</c:v>
                </c:pt>
                <c:pt idx="176">
                  <c:v>46199</c:v>
                </c:pt>
                <c:pt idx="177">
                  <c:v>46200</c:v>
                </c:pt>
                <c:pt idx="178">
                  <c:v>46201</c:v>
                </c:pt>
                <c:pt idx="179">
                  <c:v>46202</c:v>
                </c:pt>
                <c:pt idx="180">
                  <c:v>46203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26</c:v>
                </c:pt>
                <c:pt idx="1">
                  <c:v>57</c:v>
                </c:pt>
                <c:pt idx="2">
                  <c:v>16</c:v>
                </c:pt>
                <c:pt idx="3">
                  <c:v>5</c:v>
                </c:pt>
                <c:pt idx="4">
                  <c:v>40</c:v>
                </c:pt>
                <c:pt idx="5">
                  <c:v>33</c:v>
                </c:pt>
                <c:pt idx="6">
                  <c:v>522</c:v>
                </c:pt>
                <c:pt idx="7">
                  <c:v>337</c:v>
                </c:pt>
                <c:pt idx="8">
                  <c:v>188</c:v>
                </c:pt>
                <c:pt idx="9">
                  <c:v>68</c:v>
                </c:pt>
                <c:pt idx="10">
                  <c:v>17</c:v>
                </c:pt>
                <c:pt idx="11">
                  <c:v>115</c:v>
                </c:pt>
                <c:pt idx="12">
                  <c:v>382</c:v>
                </c:pt>
                <c:pt idx="13">
                  <c:v>753</c:v>
                </c:pt>
                <c:pt idx="14">
                  <c:v>574</c:v>
                </c:pt>
                <c:pt idx="15">
                  <c:v>772</c:v>
                </c:pt>
                <c:pt idx="16">
                  <c:v>224</c:v>
                </c:pt>
                <c:pt idx="17">
                  <c:v>159</c:v>
                </c:pt>
                <c:pt idx="18">
                  <c:v>223</c:v>
                </c:pt>
                <c:pt idx="19">
                  <c:v>239</c:v>
                </c:pt>
                <c:pt idx="20">
                  <c:v>241</c:v>
                </c:pt>
                <c:pt idx="21">
                  <c:v>2450</c:v>
                </c:pt>
                <c:pt idx="22">
                  <c:v>1161</c:v>
                </c:pt>
                <c:pt idx="23">
                  <c:v>566</c:v>
                </c:pt>
                <c:pt idx="24">
                  <c:v>535</c:v>
                </c:pt>
                <c:pt idx="25">
                  <c:v>461</c:v>
                </c:pt>
                <c:pt idx="26">
                  <c:v>384</c:v>
                </c:pt>
                <c:pt idx="27">
                  <c:v>1938</c:v>
                </c:pt>
                <c:pt idx="28">
                  <c:v>2132</c:v>
                </c:pt>
                <c:pt idx="29">
                  <c:v>599</c:v>
                </c:pt>
                <c:pt idx="30">
                  <c:v>218</c:v>
                </c:pt>
                <c:pt idx="31">
                  <c:v>65</c:v>
                </c:pt>
                <c:pt idx="32">
                  <c:v>1875</c:v>
                </c:pt>
                <c:pt idx="33">
                  <c:v>1437</c:v>
                </c:pt>
                <c:pt idx="34">
                  <c:v>799</c:v>
                </c:pt>
                <c:pt idx="35">
                  <c:v>791</c:v>
                </c:pt>
                <c:pt idx="36">
                  <c:v>487</c:v>
                </c:pt>
                <c:pt idx="37">
                  <c:v>56</c:v>
                </c:pt>
                <c:pt idx="38">
                  <c:v>22</c:v>
                </c:pt>
                <c:pt idx="39">
                  <c:v>84</c:v>
                </c:pt>
                <c:pt idx="40">
                  <c:v>189</c:v>
                </c:pt>
                <c:pt idx="41">
                  <c:v>156</c:v>
                </c:pt>
                <c:pt idx="42">
                  <c:v>115</c:v>
                </c:pt>
                <c:pt idx="43">
                  <c:v>783</c:v>
                </c:pt>
                <c:pt idx="44">
                  <c:v>95</c:v>
                </c:pt>
                <c:pt idx="45">
                  <c:v>24</c:v>
                </c:pt>
                <c:pt idx="46">
                  <c:v>113</c:v>
                </c:pt>
                <c:pt idx="47">
                  <c:v>102</c:v>
                </c:pt>
                <c:pt idx="48">
                  <c:v>196</c:v>
                </c:pt>
                <c:pt idx="49">
                  <c:v>72</c:v>
                </c:pt>
                <c:pt idx="50">
                  <c:v>1279</c:v>
                </c:pt>
                <c:pt idx="51">
                  <c:v>908</c:v>
                </c:pt>
                <c:pt idx="52">
                  <c:v>495</c:v>
                </c:pt>
                <c:pt idx="53">
                  <c:v>876</c:v>
                </c:pt>
                <c:pt idx="54">
                  <c:v>680</c:v>
                </c:pt>
                <c:pt idx="55">
                  <c:v>1395</c:v>
                </c:pt>
                <c:pt idx="56">
                  <c:v>840</c:v>
                </c:pt>
                <c:pt idx="57">
                  <c:v>475</c:v>
                </c:pt>
                <c:pt idx="58">
                  <c:v>180</c:v>
                </c:pt>
                <c:pt idx="59">
                  <c:v>24</c:v>
                </c:pt>
                <c:pt idx="60">
                  <c:v>87</c:v>
                </c:pt>
                <c:pt idx="61">
                  <c:v>182</c:v>
                </c:pt>
                <c:pt idx="62">
                  <c:v>144</c:v>
                </c:pt>
                <c:pt idx="63">
                  <c:v>127</c:v>
                </c:pt>
                <c:pt idx="64">
                  <c:v>496</c:v>
                </c:pt>
                <c:pt idx="65">
                  <c:v>124</c:v>
                </c:pt>
                <c:pt idx="66">
                  <c:v>64</c:v>
                </c:pt>
                <c:pt idx="67">
                  <c:v>84</c:v>
                </c:pt>
                <c:pt idx="68">
                  <c:v>110</c:v>
                </c:pt>
                <c:pt idx="69">
                  <c:v>89</c:v>
                </c:pt>
                <c:pt idx="70">
                  <c:v>813</c:v>
                </c:pt>
                <c:pt idx="71">
                  <c:v>326</c:v>
                </c:pt>
                <c:pt idx="72">
                  <c:v>178</c:v>
                </c:pt>
                <c:pt idx="73">
                  <c:v>293</c:v>
                </c:pt>
                <c:pt idx="74">
                  <c:v>196</c:v>
                </c:pt>
                <c:pt idx="75">
                  <c:v>281</c:v>
                </c:pt>
                <c:pt idx="76">
                  <c:v>649</c:v>
                </c:pt>
                <c:pt idx="77">
                  <c:v>838</c:v>
                </c:pt>
                <c:pt idx="78">
                  <c:v>656</c:v>
                </c:pt>
                <c:pt idx="79">
                  <c:v>311</c:v>
                </c:pt>
                <c:pt idx="80">
                  <c:v>404</c:v>
                </c:pt>
                <c:pt idx="81">
                  <c:v>204</c:v>
                </c:pt>
                <c:pt idx="82">
                  <c:v>154</c:v>
                </c:pt>
                <c:pt idx="83">
                  <c:v>280</c:v>
                </c:pt>
                <c:pt idx="84">
                  <c:v>342</c:v>
                </c:pt>
                <c:pt idx="85">
                  <c:v>255</c:v>
                </c:pt>
                <c:pt idx="86">
                  <c:v>56</c:v>
                </c:pt>
                <c:pt idx="87">
                  <c:v>34</c:v>
                </c:pt>
                <c:pt idx="88">
                  <c:v>104</c:v>
                </c:pt>
                <c:pt idx="89">
                  <c:v>758</c:v>
                </c:pt>
                <c:pt idx="90">
                  <c:v>157</c:v>
                </c:pt>
                <c:pt idx="91">
                  <c:v>241</c:v>
                </c:pt>
                <c:pt idx="92">
                  <c:v>164</c:v>
                </c:pt>
                <c:pt idx="93">
                  <c:v>115</c:v>
                </c:pt>
                <c:pt idx="94">
                  <c:v>48</c:v>
                </c:pt>
                <c:pt idx="95">
                  <c:v>72</c:v>
                </c:pt>
                <c:pt idx="96">
                  <c:v>507</c:v>
                </c:pt>
                <c:pt idx="97">
                  <c:v>311</c:v>
                </c:pt>
                <c:pt idx="98">
                  <c:v>173</c:v>
                </c:pt>
                <c:pt idx="99">
                  <c:v>85</c:v>
                </c:pt>
                <c:pt idx="100">
                  <c:v>59</c:v>
                </c:pt>
                <c:pt idx="101">
                  <c:v>15</c:v>
                </c:pt>
                <c:pt idx="102">
                  <c:v>101</c:v>
                </c:pt>
                <c:pt idx="103">
                  <c:v>227</c:v>
                </c:pt>
                <c:pt idx="104">
                  <c:v>185</c:v>
                </c:pt>
                <c:pt idx="105">
                  <c:v>177</c:v>
                </c:pt>
                <c:pt idx="106">
                  <c:v>836</c:v>
                </c:pt>
                <c:pt idx="107">
                  <c:v>144</c:v>
                </c:pt>
                <c:pt idx="108">
                  <c:v>61</c:v>
                </c:pt>
                <c:pt idx="109">
                  <c:v>222</c:v>
                </c:pt>
                <c:pt idx="110">
                  <c:v>58</c:v>
                </c:pt>
                <c:pt idx="111">
                  <c:v>183</c:v>
                </c:pt>
                <c:pt idx="112">
                  <c:v>95</c:v>
                </c:pt>
                <c:pt idx="113">
                  <c:v>255</c:v>
                </c:pt>
                <c:pt idx="114">
                  <c:v>38</c:v>
                </c:pt>
                <c:pt idx="115">
                  <c:v>24</c:v>
                </c:pt>
                <c:pt idx="116">
                  <c:v>134</c:v>
                </c:pt>
                <c:pt idx="117">
                  <c:v>401</c:v>
                </c:pt>
                <c:pt idx="118">
                  <c:v>365</c:v>
                </c:pt>
                <c:pt idx="119">
                  <c:v>178</c:v>
                </c:pt>
                <c:pt idx="120">
                  <c:v>408</c:v>
                </c:pt>
                <c:pt idx="121">
                  <c:v>88</c:v>
                </c:pt>
                <c:pt idx="122">
                  <c:v>62</c:v>
                </c:pt>
                <c:pt idx="123">
                  <c:v>158</c:v>
                </c:pt>
                <c:pt idx="124">
                  <c:v>172</c:v>
                </c:pt>
                <c:pt idx="125">
                  <c:v>94</c:v>
                </c:pt>
                <c:pt idx="126">
                  <c:v>88</c:v>
                </c:pt>
                <c:pt idx="127">
                  <c:v>35</c:v>
                </c:pt>
                <c:pt idx="128">
                  <c:v>10</c:v>
                </c:pt>
                <c:pt idx="129">
                  <c:v>3</c:v>
                </c:pt>
                <c:pt idx="130">
                  <c:v>46</c:v>
                </c:pt>
                <c:pt idx="131">
                  <c:v>22</c:v>
                </c:pt>
                <c:pt idx="132">
                  <c:v>70</c:v>
                </c:pt>
                <c:pt idx="133">
                  <c:v>17</c:v>
                </c:pt>
                <c:pt idx="134">
                  <c:v>3</c:v>
                </c:pt>
                <c:pt idx="135">
                  <c:v>5</c:v>
                </c:pt>
                <c:pt idx="136">
                  <c:v>7</c:v>
                </c:pt>
                <c:pt idx="137">
                  <c:v>46</c:v>
                </c:pt>
                <c:pt idx="138">
                  <c:v>101</c:v>
                </c:pt>
                <c:pt idx="139">
                  <c:v>59</c:v>
                </c:pt>
                <c:pt idx="140">
                  <c:v>48</c:v>
                </c:pt>
                <c:pt idx="141">
                  <c:v>20</c:v>
                </c:pt>
                <c:pt idx="142">
                  <c:v>6</c:v>
                </c:pt>
                <c:pt idx="143">
                  <c:v>2</c:v>
                </c:pt>
                <c:pt idx="144">
                  <c:v>4</c:v>
                </c:pt>
                <c:pt idx="145">
                  <c:v>27</c:v>
                </c:pt>
                <c:pt idx="146">
                  <c:v>45</c:v>
                </c:pt>
                <c:pt idx="147">
                  <c:v>173</c:v>
                </c:pt>
                <c:pt idx="148">
                  <c:v>40</c:v>
                </c:pt>
                <c:pt idx="149">
                  <c:v>11</c:v>
                </c:pt>
                <c:pt idx="150">
                  <c:v>9</c:v>
                </c:pt>
                <c:pt idx="151">
                  <c:v>22</c:v>
                </c:pt>
                <c:pt idx="152">
                  <c:v>63</c:v>
                </c:pt>
                <c:pt idx="153">
                  <c:v>141</c:v>
                </c:pt>
                <c:pt idx="154">
                  <c:v>244</c:v>
                </c:pt>
                <c:pt idx="155">
                  <c:v>95</c:v>
                </c:pt>
                <c:pt idx="156">
                  <c:v>25</c:v>
                </c:pt>
                <c:pt idx="157">
                  <c:v>12</c:v>
                </c:pt>
                <c:pt idx="158">
                  <c:v>36</c:v>
                </c:pt>
                <c:pt idx="159">
                  <c:v>35</c:v>
                </c:pt>
                <c:pt idx="160">
                  <c:v>39</c:v>
                </c:pt>
                <c:pt idx="161">
                  <c:v>474</c:v>
                </c:pt>
                <c:pt idx="162">
                  <c:v>549</c:v>
                </c:pt>
                <c:pt idx="163">
                  <c:v>381</c:v>
                </c:pt>
                <c:pt idx="164">
                  <c:v>48</c:v>
                </c:pt>
                <c:pt idx="165">
                  <c:v>126</c:v>
                </c:pt>
                <c:pt idx="166">
                  <c:v>71</c:v>
                </c:pt>
                <c:pt idx="167">
                  <c:v>45</c:v>
                </c:pt>
                <c:pt idx="168">
                  <c:v>57</c:v>
                </c:pt>
                <c:pt idx="169">
                  <c:v>471</c:v>
                </c:pt>
                <c:pt idx="170">
                  <c:v>172</c:v>
                </c:pt>
                <c:pt idx="171">
                  <c:v>119</c:v>
                </c:pt>
                <c:pt idx="172">
                  <c:v>218</c:v>
                </c:pt>
                <c:pt idx="173">
                  <c:v>133</c:v>
                </c:pt>
                <c:pt idx="174">
                  <c:v>266</c:v>
                </c:pt>
                <c:pt idx="175">
                  <c:v>101</c:v>
                </c:pt>
                <c:pt idx="176">
                  <c:v>105</c:v>
                </c:pt>
                <c:pt idx="177">
                  <c:v>22</c:v>
                </c:pt>
                <c:pt idx="178">
                  <c:v>14</c:v>
                </c:pt>
                <c:pt idx="179">
                  <c:v>179</c:v>
                </c:pt>
                <c:pt idx="18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5-4C06-AAD5-7A23CAD6B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739920"/>
        <c:axId val="384740248"/>
      </c:lineChart>
      <c:dateAx>
        <c:axId val="38473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40248"/>
        <c:crosses val="autoZero"/>
        <c:auto val="1"/>
        <c:lblOffset val="100"/>
        <c:baseTimeUnit val="days"/>
      </c:dateAx>
      <c:valAx>
        <c:axId val="38474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3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 Forem Facebook Namur/BW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46023</c:v>
                </c:pt>
                <c:pt idx="1">
                  <c:v>46024</c:v>
                </c:pt>
                <c:pt idx="2">
                  <c:v>46025</c:v>
                </c:pt>
                <c:pt idx="3">
                  <c:v>46026</c:v>
                </c:pt>
                <c:pt idx="4">
                  <c:v>46027</c:v>
                </c:pt>
                <c:pt idx="5">
                  <c:v>46028</c:v>
                </c:pt>
                <c:pt idx="6">
                  <c:v>46029</c:v>
                </c:pt>
                <c:pt idx="7">
                  <c:v>46030</c:v>
                </c:pt>
                <c:pt idx="8">
                  <c:v>46031</c:v>
                </c:pt>
                <c:pt idx="9">
                  <c:v>46032</c:v>
                </c:pt>
                <c:pt idx="10">
                  <c:v>46033</c:v>
                </c:pt>
                <c:pt idx="11">
                  <c:v>46034</c:v>
                </c:pt>
                <c:pt idx="12">
                  <c:v>46035</c:v>
                </c:pt>
                <c:pt idx="13">
                  <c:v>46036</c:v>
                </c:pt>
                <c:pt idx="14">
                  <c:v>46037</c:v>
                </c:pt>
                <c:pt idx="15">
                  <c:v>46038</c:v>
                </c:pt>
                <c:pt idx="16">
                  <c:v>46039</c:v>
                </c:pt>
                <c:pt idx="17">
                  <c:v>46040</c:v>
                </c:pt>
                <c:pt idx="18">
                  <c:v>46041</c:v>
                </c:pt>
                <c:pt idx="19">
                  <c:v>46042</c:v>
                </c:pt>
                <c:pt idx="20">
                  <c:v>46043</c:v>
                </c:pt>
                <c:pt idx="21">
                  <c:v>46044</c:v>
                </c:pt>
                <c:pt idx="22">
                  <c:v>46045</c:v>
                </c:pt>
                <c:pt idx="23">
                  <c:v>46046</c:v>
                </c:pt>
                <c:pt idx="24">
                  <c:v>46047</c:v>
                </c:pt>
                <c:pt idx="25">
                  <c:v>46048</c:v>
                </c:pt>
                <c:pt idx="26">
                  <c:v>46049</c:v>
                </c:pt>
                <c:pt idx="27">
                  <c:v>46050</c:v>
                </c:pt>
                <c:pt idx="28">
                  <c:v>46051</c:v>
                </c:pt>
                <c:pt idx="29">
                  <c:v>46052</c:v>
                </c:pt>
                <c:pt idx="30">
                  <c:v>46053</c:v>
                </c:pt>
                <c:pt idx="31">
                  <c:v>46054</c:v>
                </c:pt>
                <c:pt idx="32">
                  <c:v>46055</c:v>
                </c:pt>
                <c:pt idx="33">
                  <c:v>46056</c:v>
                </c:pt>
                <c:pt idx="34">
                  <c:v>46057</c:v>
                </c:pt>
                <c:pt idx="35">
                  <c:v>46058</c:v>
                </c:pt>
                <c:pt idx="36">
                  <c:v>46059</c:v>
                </c:pt>
                <c:pt idx="37">
                  <c:v>46060</c:v>
                </c:pt>
                <c:pt idx="38">
                  <c:v>46061</c:v>
                </c:pt>
                <c:pt idx="39">
                  <c:v>46062</c:v>
                </c:pt>
                <c:pt idx="40">
                  <c:v>46063</c:v>
                </c:pt>
                <c:pt idx="41">
                  <c:v>46064</c:v>
                </c:pt>
                <c:pt idx="42">
                  <c:v>46065</c:v>
                </c:pt>
                <c:pt idx="43">
                  <c:v>46066</c:v>
                </c:pt>
                <c:pt idx="44">
                  <c:v>46067</c:v>
                </c:pt>
                <c:pt idx="45">
                  <c:v>46068</c:v>
                </c:pt>
                <c:pt idx="46">
                  <c:v>46069</c:v>
                </c:pt>
                <c:pt idx="47">
                  <c:v>46070</c:v>
                </c:pt>
                <c:pt idx="48">
                  <c:v>46071</c:v>
                </c:pt>
                <c:pt idx="49">
                  <c:v>46072</c:v>
                </c:pt>
                <c:pt idx="50">
                  <c:v>46073</c:v>
                </c:pt>
                <c:pt idx="51">
                  <c:v>46074</c:v>
                </c:pt>
                <c:pt idx="52">
                  <c:v>46075</c:v>
                </c:pt>
                <c:pt idx="53">
                  <c:v>46076</c:v>
                </c:pt>
                <c:pt idx="54">
                  <c:v>46077</c:v>
                </c:pt>
                <c:pt idx="55">
                  <c:v>46078</c:v>
                </c:pt>
                <c:pt idx="56">
                  <c:v>46079</c:v>
                </c:pt>
                <c:pt idx="57">
                  <c:v>46080</c:v>
                </c:pt>
                <c:pt idx="58">
                  <c:v>46081</c:v>
                </c:pt>
                <c:pt idx="59">
                  <c:v>46082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46088</c:v>
                </c:pt>
                <c:pt idx="66">
                  <c:v>46089</c:v>
                </c:pt>
                <c:pt idx="67">
                  <c:v>46090</c:v>
                </c:pt>
                <c:pt idx="68">
                  <c:v>46091</c:v>
                </c:pt>
                <c:pt idx="69">
                  <c:v>46092</c:v>
                </c:pt>
                <c:pt idx="70">
                  <c:v>46093</c:v>
                </c:pt>
                <c:pt idx="71">
                  <c:v>46094</c:v>
                </c:pt>
                <c:pt idx="72">
                  <c:v>46095</c:v>
                </c:pt>
                <c:pt idx="73">
                  <c:v>46096</c:v>
                </c:pt>
                <c:pt idx="74">
                  <c:v>46097</c:v>
                </c:pt>
                <c:pt idx="75">
                  <c:v>46098</c:v>
                </c:pt>
                <c:pt idx="76">
                  <c:v>46099</c:v>
                </c:pt>
                <c:pt idx="77">
                  <c:v>46100</c:v>
                </c:pt>
                <c:pt idx="78">
                  <c:v>46101</c:v>
                </c:pt>
                <c:pt idx="79">
                  <c:v>46102</c:v>
                </c:pt>
                <c:pt idx="80">
                  <c:v>46103</c:v>
                </c:pt>
                <c:pt idx="81">
                  <c:v>46104</c:v>
                </c:pt>
                <c:pt idx="82">
                  <c:v>46105</c:v>
                </c:pt>
                <c:pt idx="83">
                  <c:v>46106</c:v>
                </c:pt>
                <c:pt idx="84">
                  <c:v>46107</c:v>
                </c:pt>
                <c:pt idx="85">
                  <c:v>46108</c:v>
                </c:pt>
                <c:pt idx="86">
                  <c:v>46109</c:v>
                </c:pt>
                <c:pt idx="87">
                  <c:v>46110</c:v>
                </c:pt>
                <c:pt idx="88">
                  <c:v>46111</c:v>
                </c:pt>
                <c:pt idx="89">
                  <c:v>46112</c:v>
                </c:pt>
                <c:pt idx="90">
                  <c:v>46113</c:v>
                </c:pt>
                <c:pt idx="91">
                  <c:v>46114</c:v>
                </c:pt>
                <c:pt idx="92">
                  <c:v>46115</c:v>
                </c:pt>
                <c:pt idx="93">
                  <c:v>46116</c:v>
                </c:pt>
                <c:pt idx="94">
                  <c:v>46117</c:v>
                </c:pt>
                <c:pt idx="95">
                  <c:v>46118</c:v>
                </c:pt>
                <c:pt idx="96">
                  <c:v>46119</c:v>
                </c:pt>
                <c:pt idx="97">
                  <c:v>46120</c:v>
                </c:pt>
                <c:pt idx="98">
                  <c:v>46121</c:v>
                </c:pt>
                <c:pt idx="99">
                  <c:v>46122</c:v>
                </c:pt>
                <c:pt idx="100">
                  <c:v>46123</c:v>
                </c:pt>
                <c:pt idx="101">
                  <c:v>46124</c:v>
                </c:pt>
                <c:pt idx="102">
                  <c:v>46125</c:v>
                </c:pt>
                <c:pt idx="103">
                  <c:v>46126</c:v>
                </c:pt>
                <c:pt idx="104">
                  <c:v>46127</c:v>
                </c:pt>
                <c:pt idx="105">
                  <c:v>46128</c:v>
                </c:pt>
                <c:pt idx="106">
                  <c:v>46129</c:v>
                </c:pt>
                <c:pt idx="107">
                  <c:v>46130</c:v>
                </c:pt>
                <c:pt idx="108">
                  <c:v>46131</c:v>
                </c:pt>
                <c:pt idx="109">
                  <c:v>46132</c:v>
                </c:pt>
                <c:pt idx="110">
                  <c:v>46133</c:v>
                </c:pt>
                <c:pt idx="111">
                  <c:v>46134</c:v>
                </c:pt>
                <c:pt idx="112">
                  <c:v>46135</c:v>
                </c:pt>
                <c:pt idx="113">
                  <c:v>46136</c:v>
                </c:pt>
                <c:pt idx="114">
                  <c:v>46137</c:v>
                </c:pt>
                <c:pt idx="115">
                  <c:v>46138</c:v>
                </c:pt>
                <c:pt idx="116">
                  <c:v>46139</c:v>
                </c:pt>
                <c:pt idx="117">
                  <c:v>46140</c:v>
                </c:pt>
                <c:pt idx="118">
                  <c:v>46141</c:v>
                </c:pt>
                <c:pt idx="119">
                  <c:v>46142</c:v>
                </c:pt>
                <c:pt idx="120">
                  <c:v>46143</c:v>
                </c:pt>
                <c:pt idx="121">
                  <c:v>46144</c:v>
                </c:pt>
                <c:pt idx="122">
                  <c:v>46145</c:v>
                </c:pt>
                <c:pt idx="123">
                  <c:v>46146</c:v>
                </c:pt>
                <c:pt idx="124">
                  <c:v>46147</c:v>
                </c:pt>
                <c:pt idx="125">
                  <c:v>46148</c:v>
                </c:pt>
                <c:pt idx="126">
                  <c:v>46149</c:v>
                </c:pt>
                <c:pt idx="127">
                  <c:v>46150</c:v>
                </c:pt>
                <c:pt idx="128">
                  <c:v>46151</c:v>
                </c:pt>
                <c:pt idx="129">
                  <c:v>46152</c:v>
                </c:pt>
                <c:pt idx="130">
                  <c:v>46153</c:v>
                </c:pt>
                <c:pt idx="131">
                  <c:v>46154</c:v>
                </c:pt>
                <c:pt idx="132">
                  <c:v>46155</c:v>
                </c:pt>
                <c:pt idx="133">
                  <c:v>46156</c:v>
                </c:pt>
                <c:pt idx="134">
                  <c:v>46157</c:v>
                </c:pt>
                <c:pt idx="135">
                  <c:v>46158</c:v>
                </c:pt>
                <c:pt idx="136">
                  <c:v>46159</c:v>
                </c:pt>
                <c:pt idx="137">
                  <c:v>46160</c:v>
                </c:pt>
                <c:pt idx="138">
                  <c:v>46161</c:v>
                </c:pt>
                <c:pt idx="139">
                  <c:v>46162</c:v>
                </c:pt>
                <c:pt idx="140">
                  <c:v>46163</c:v>
                </c:pt>
                <c:pt idx="141">
                  <c:v>46164</c:v>
                </c:pt>
                <c:pt idx="142">
                  <c:v>46165</c:v>
                </c:pt>
                <c:pt idx="143">
                  <c:v>46166</c:v>
                </c:pt>
                <c:pt idx="144">
                  <c:v>46167</c:v>
                </c:pt>
                <c:pt idx="145">
                  <c:v>46168</c:v>
                </c:pt>
                <c:pt idx="146">
                  <c:v>46169</c:v>
                </c:pt>
                <c:pt idx="147">
                  <c:v>46170</c:v>
                </c:pt>
                <c:pt idx="148">
                  <c:v>46171</c:v>
                </c:pt>
                <c:pt idx="149">
                  <c:v>46172</c:v>
                </c:pt>
                <c:pt idx="150">
                  <c:v>46173</c:v>
                </c:pt>
                <c:pt idx="151">
                  <c:v>46174</c:v>
                </c:pt>
                <c:pt idx="152">
                  <c:v>46175</c:v>
                </c:pt>
                <c:pt idx="153">
                  <c:v>46176</c:v>
                </c:pt>
                <c:pt idx="154">
                  <c:v>46177</c:v>
                </c:pt>
                <c:pt idx="155">
                  <c:v>46178</c:v>
                </c:pt>
                <c:pt idx="156">
                  <c:v>46179</c:v>
                </c:pt>
                <c:pt idx="157">
                  <c:v>46180</c:v>
                </c:pt>
                <c:pt idx="158">
                  <c:v>46181</c:v>
                </c:pt>
                <c:pt idx="159">
                  <c:v>46182</c:v>
                </c:pt>
                <c:pt idx="160">
                  <c:v>46183</c:v>
                </c:pt>
                <c:pt idx="161">
                  <c:v>46184</c:v>
                </c:pt>
                <c:pt idx="162">
                  <c:v>46185</c:v>
                </c:pt>
                <c:pt idx="163">
                  <c:v>46186</c:v>
                </c:pt>
                <c:pt idx="164">
                  <c:v>46187</c:v>
                </c:pt>
                <c:pt idx="165">
                  <c:v>46188</c:v>
                </c:pt>
                <c:pt idx="166">
                  <c:v>46189</c:v>
                </c:pt>
                <c:pt idx="167">
                  <c:v>46190</c:v>
                </c:pt>
                <c:pt idx="168">
                  <c:v>46191</c:v>
                </c:pt>
                <c:pt idx="169">
                  <c:v>46192</c:v>
                </c:pt>
                <c:pt idx="170">
                  <c:v>46193</c:v>
                </c:pt>
                <c:pt idx="171">
                  <c:v>46194</c:v>
                </c:pt>
                <c:pt idx="172">
                  <c:v>46195</c:v>
                </c:pt>
                <c:pt idx="173">
                  <c:v>46196</c:v>
                </c:pt>
                <c:pt idx="174">
                  <c:v>46197</c:v>
                </c:pt>
                <c:pt idx="175">
                  <c:v>46198</c:v>
                </c:pt>
                <c:pt idx="176">
                  <c:v>46199</c:v>
                </c:pt>
                <c:pt idx="177">
                  <c:v>46200</c:v>
                </c:pt>
                <c:pt idx="178">
                  <c:v>46201</c:v>
                </c:pt>
                <c:pt idx="179">
                  <c:v>46202</c:v>
                </c:pt>
                <c:pt idx="180">
                  <c:v>46203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2099</c:v>
                </c:pt>
                <c:pt idx="1">
                  <c:v>2625</c:v>
                </c:pt>
                <c:pt idx="2">
                  <c:v>1619</c:v>
                </c:pt>
                <c:pt idx="3">
                  <c:v>2075</c:v>
                </c:pt>
                <c:pt idx="4">
                  <c:v>2478</c:v>
                </c:pt>
                <c:pt idx="5">
                  <c:v>1963</c:v>
                </c:pt>
                <c:pt idx="6">
                  <c:v>16446</c:v>
                </c:pt>
                <c:pt idx="7">
                  <c:v>12559</c:v>
                </c:pt>
                <c:pt idx="8">
                  <c:v>9107</c:v>
                </c:pt>
                <c:pt idx="9">
                  <c:v>3706</c:v>
                </c:pt>
                <c:pt idx="10">
                  <c:v>1825</c:v>
                </c:pt>
                <c:pt idx="11">
                  <c:v>5870</c:v>
                </c:pt>
                <c:pt idx="12">
                  <c:v>12578</c:v>
                </c:pt>
                <c:pt idx="13">
                  <c:v>22341</c:v>
                </c:pt>
                <c:pt idx="14">
                  <c:v>19370</c:v>
                </c:pt>
                <c:pt idx="15">
                  <c:v>19566</c:v>
                </c:pt>
                <c:pt idx="16">
                  <c:v>8557</c:v>
                </c:pt>
                <c:pt idx="17">
                  <c:v>5538</c:v>
                </c:pt>
                <c:pt idx="18">
                  <c:v>10688</c:v>
                </c:pt>
                <c:pt idx="19">
                  <c:v>10334</c:v>
                </c:pt>
                <c:pt idx="20">
                  <c:v>11998</c:v>
                </c:pt>
                <c:pt idx="21">
                  <c:v>79404</c:v>
                </c:pt>
                <c:pt idx="22">
                  <c:v>23392</c:v>
                </c:pt>
                <c:pt idx="23">
                  <c:v>10866</c:v>
                </c:pt>
                <c:pt idx="24">
                  <c:v>8030</c:v>
                </c:pt>
                <c:pt idx="25">
                  <c:v>10762</c:v>
                </c:pt>
                <c:pt idx="26">
                  <c:v>11184</c:v>
                </c:pt>
                <c:pt idx="27">
                  <c:v>39430</c:v>
                </c:pt>
                <c:pt idx="28">
                  <c:v>46423</c:v>
                </c:pt>
                <c:pt idx="29">
                  <c:v>15900</c:v>
                </c:pt>
                <c:pt idx="30">
                  <c:v>6929</c:v>
                </c:pt>
                <c:pt idx="31">
                  <c:v>3339</c:v>
                </c:pt>
                <c:pt idx="32">
                  <c:v>36147</c:v>
                </c:pt>
                <c:pt idx="33">
                  <c:v>35075</c:v>
                </c:pt>
                <c:pt idx="34">
                  <c:v>21689</c:v>
                </c:pt>
                <c:pt idx="35">
                  <c:v>19982</c:v>
                </c:pt>
                <c:pt idx="36">
                  <c:v>16017</c:v>
                </c:pt>
                <c:pt idx="37">
                  <c:v>3977</c:v>
                </c:pt>
                <c:pt idx="38">
                  <c:v>1941</c:v>
                </c:pt>
                <c:pt idx="39">
                  <c:v>4248</c:v>
                </c:pt>
                <c:pt idx="40">
                  <c:v>9621</c:v>
                </c:pt>
                <c:pt idx="41">
                  <c:v>9512</c:v>
                </c:pt>
                <c:pt idx="42">
                  <c:v>5703</c:v>
                </c:pt>
                <c:pt idx="43">
                  <c:v>11839</c:v>
                </c:pt>
                <c:pt idx="44">
                  <c:v>2957</c:v>
                </c:pt>
                <c:pt idx="45">
                  <c:v>1378</c:v>
                </c:pt>
                <c:pt idx="46">
                  <c:v>6013</c:v>
                </c:pt>
                <c:pt idx="47">
                  <c:v>6497</c:v>
                </c:pt>
                <c:pt idx="48">
                  <c:v>9513</c:v>
                </c:pt>
                <c:pt idx="49">
                  <c:v>3870</c:v>
                </c:pt>
                <c:pt idx="50">
                  <c:v>19995</c:v>
                </c:pt>
                <c:pt idx="51">
                  <c:v>17391</c:v>
                </c:pt>
                <c:pt idx="52">
                  <c:v>10186</c:v>
                </c:pt>
                <c:pt idx="53">
                  <c:v>29041</c:v>
                </c:pt>
                <c:pt idx="54">
                  <c:v>29790</c:v>
                </c:pt>
                <c:pt idx="55">
                  <c:v>48528</c:v>
                </c:pt>
                <c:pt idx="56">
                  <c:v>36273</c:v>
                </c:pt>
                <c:pt idx="57">
                  <c:v>22959</c:v>
                </c:pt>
                <c:pt idx="58">
                  <c:v>6152</c:v>
                </c:pt>
                <c:pt idx="59">
                  <c:v>2582</c:v>
                </c:pt>
                <c:pt idx="60">
                  <c:v>4261</c:v>
                </c:pt>
                <c:pt idx="61">
                  <c:v>10181</c:v>
                </c:pt>
                <c:pt idx="62">
                  <c:v>5180</c:v>
                </c:pt>
                <c:pt idx="63">
                  <c:v>5130</c:v>
                </c:pt>
                <c:pt idx="64">
                  <c:v>8134</c:v>
                </c:pt>
                <c:pt idx="65">
                  <c:v>3350</c:v>
                </c:pt>
                <c:pt idx="66">
                  <c:v>2249</c:v>
                </c:pt>
                <c:pt idx="67">
                  <c:v>6180</c:v>
                </c:pt>
                <c:pt idx="68">
                  <c:v>5141</c:v>
                </c:pt>
                <c:pt idx="69">
                  <c:v>7245</c:v>
                </c:pt>
                <c:pt idx="70">
                  <c:v>21894</c:v>
                </c:pt>
                <c:pt idx="71">
                  <c:v>10939</c:v>
                </c:pt>
                <c:pt idx="72">
                  <c:v>7843</c:v>
                </c:pt>
                <c:pt idx="73">
                  <c:v>10847</c:v>
                </c:pt>
                <c:pt idx="74">
                  <c:v>5628</c:v>
                </c:pt>
                <c:pt idx="75">
                  <c:v>9574</c:v>
                </c:pt>
                <c:pt idx="76">
                  <c:v>24246</c:v>
                </c:pt>
                <c:pt idx="77">
                  <c:v>34849</c:v>
                </c:pt>
                <c:pt idx="78">
                  <c:v>26741</c:v>
                </c:pt>
                <c:pt idx="79">
                  <c:v>11198</c:v>
                </c:pt>
                <c:pt idx="80">
                  <c:v>17124</c:v>
                </c:pt>
                <c:pt idx="81">
                  <c:v>9656</c:v>
                </c:pt>
                <c:pt idx="82">
                  <c:v>7206</c:v>
                </c:pt>
                <c:pt idx="83">
                  <c:v>12831</c:v>
                </c:pt>
                <c:pt idx="84">
                  <c:v>12494</c:v>
                </c:pt>
                <c:pt idx="85">
                  <c:v>9960</c:v>
                </c:pt>
                <c:pt idx="86">
                  <c:v>3281</c:v>
                </c:pt>
                <c:pt idx="87">
                  <c:v>1883</c:v>
                </c:pt>
                <c:pt idx="88">
                  <c:v>4999</c:v>
                </c:pt>
                <c:pt idx="89">
                  <c:v>32574</c:v>
                </c:pt>
                <c:pt idx="90">
                  <c:v>8229</c:v>
                </c:pt>
                <c:pt idx="91">
                  <c:v>2021</c:v>
                </c:pt>
                <c:pt idx="92">
                  <c:v>2317</c:v>
                </c:pt>
                <c:pt idx="93">
                  <c:v>6756</c:v>
                </c:pt>
                <c:pt idx="94">
                  <c:v>3644</c:v>
                </c:pt>
                <c:pt idx="95">
                  <c:v>4674</c:v>
                </c:pt>
                <c:pt idx="96">
                  <c:v>8954</c:v>
                </c:pt>
                <c:pt idx="97">
                  <c:v>10238</c:v>
                </c:pt>
                <c:pt idx="98">
                  <c:v>5720</c:v>
                </c:pt>
                <c:pt idx="99">
                  <c:v>3753</c:v>
                </c:pt>
                <c:pt idx="100">
                  <c:v>3045</c:v>
                </c:pt>
                <c:pt idx="101">
                  <c:v>1665</c:v>
                </c:pt>
                <c:pt idx="102">
                  <c:v>4351</c:v>
                </c:pt>
                <c:pt idx="103">
                  <c:v>9366</c:v>
                </c:pt>
                <c:pt idx="104">
                  <c:v>6470</c:v>
                </c:pt>
                <c:pt idx="105">
                  <c:v>5382</c:v>
                </c:pt>
                <c:pt idx="106">
                  <c:v>10328</c:v>
                </c:pt>
                <c:pt idx="107">
                  <c:v>2899</c:v>
                </c:pt>
                <c:pt idx="108">
                  <c:v>1890</c:v>
                </c:pt>
                <c:pt idx="109">
                  <c:v>8110</c:v>
                </c:pt>
                <c:pt idx="110">
                  <c:v>4669</c:v>
                </c:pt>
                <c:pt idx="111">
                  <c:v>6777</c:v>
                </c:pt>
                <c:pt idx="112">
                  <c:v>3238</c:v>
                </c:pt>
                <c:pt idx="113">
                  <c:v>4235</c:v>
                </c:pt>
                <c:pt idx="114">
                  <c:v>1461</c:v>
                </c:pt>
                <c:pt idx="115">
                  <c:v>1322</c:v>
                </c:pt>
                <c:pt idx="116">
                  <c:v>4915</c:v>
                </c:pt>
                <c:pt idx="117">
                  <c:v>18140</c:v>
                </c:pt>
                <c:pt idx="118">
                  <c:v>16916</c:v>
                </c:pt>
                <c:pt idx="119">
                  <c:v>8738</c:v>
                </c:pt>
                <c:pt idx="120">
                  <c:v>7100</c:v>
                </c:pt>
                <c:pt idx="121">
                  <c:v>3127</c:v>
                </c:pt>
                <c:pt idx="122">
                  <c:v>2669</c:v>
                </c:pt>
                <c:pt idx="123">
                  <c:v>7993</c:v>
                </c:pt>
                <c:pt idx="124">
                  <c:v>7960</c:v>
                </c:pt>
                <c:pt idx="125">
                  <c:v>5141</c:v>
                </c:pt>
                <c:pt idx="126">
                  <c:v>4057</c:v>
                </c:pt>
                <c:pt idx="127">
                  <c:v>2925</c:v>
                </c:pt>
                <c:pt idx="128">
                  <c:v>783</c:v>
                </c:pt>
                <c:pt idx="129">
                  <c:v>679</c:v>
                </c:pt>
                <c:pt idx="130">
                  <c:v>3191</c:v>
                </c:pt>
                <c:pt idx="131">
                  <c:v>1813</c:v>
                </c:pt>
                <c:pt idx="132">
                  <c:v>2474</c:v>
                </c:pt>
                <c:pt idx="133">
                  <c:v>1262</c:v>
                </c:pt>
                <c:pt idx="134">
                  <c:v>601</c:v>
                </c:pt>
                <c:pt idx="135">
                  <c:v>522</c:v>
                </c:pt>
                <c:pt idx="136">
                  <c:v>442</c:v>
                </c:pt>
                <c:pt idx="137">
                  <c:v>1768</c:v>
                </c:pt>
                <c:pt idx="138">
                  <c:v>4008</c:v>
                </c:pt>
                <c:pt idx="139">
                  <c:v>3158</c:v>
                </c:pt>
                <c:pt idx="140">
                  <c:v>2736</c:v>
                </c:pt>
                <c:pt idx="141">
                  <c:v>2123</c:v>
                </c:pt>
                <c:pt idx="142">
                  <c:v>619</c:v>
                </c:pt>
                <c:pt idx="143">
                  <c:v>647</c:v>
                </c:pt>
                <c:pt idx="144">
                  <c:v>785</c:v>
                </c:pt>
                <c:pt idx="145">
                  <c:v>2328</c:v>
                </c:pt>
                <c:pt idx="146">
                  <c:v>2670</c:v>
                </c:pt>
                <c:pt idx="147">
                  <c:v>7969</c:v>
                </c:pt>
                <c:pt idx="148">
                  <c:v>3344</c:v>
                </c:pt>
                <c:pt idx="149">
                  <c:v>1562</c:v>
                </c:pt>
                <c:pt idx="150">
                  <c:v>729</c:v>
                </c:pt>
                <c:pt idx="151">
                  <c:v>3144</c:v>
                </c:pt>
                <c:pt idx="152">
                  <c:v>3848</c:v>
                </c:pt>
                <c:pt idx="153">
                  <c:v>4885</c:v>
                </c:pt>
                <c:pt idx="154">
                  <c:v>11135</c:v>
                </c:pt>
                <c:pt idx="155">
                  <c:v>6479</c:v>
                </c:pt>
                <c:pt idx="156">
                  <c:v>3556</c:v>
                </c:pt>
                <c:pt idx="157">
                  <c:v>1210</c:v>
                </c:pt>
                <c:pt idx="158">
                  <c:v>1924</c:v>
                </c:pt>
                <c:pt idx="159">
                  <c:v>3406</c:v>
                </c:pt>
                <c:pt idx="160">
                  <c:v>2298</c:v>
                </c:pt>
                <c:pt idx="161">
                  <c:v>7676</c:v>
                </c:pt>
                <c:pt idx="162">
                  <c:v>5905</c:v>
                </c:pt>
                <c:pt idx="163">
                  <c:v>5524</c:v>
                </c:pt>
                <c:pt idx="164">
                  <c:v>1237</c:v>
                </c:pt>
                <c:pt idx="165">
                  <c:v>3187</c:v>
                </c:pt>
                <c:pt idx="166">
                  <c:v>3254</c:v>
                </c:pt>
                <c:pt idx="167">
                  <c:v>1716</c:v>
                </c:pt>
                <c:pt idx="168">
                  <c:v>4052</c:v>
                </c:pt>
                <c:pt idx="169">
                  <c:v>5506</c:v>
                </c:pt>
                <c:pt idx="170">
                  <c:v>2337</c:v>
                </c:pt>
                <c:pt idx="171">
                  <c:v>2533</c:v>
                </c:pt>
                <c:pt idx="172">
                  <c:v>5213</c:v>
                </c:pt>
                <c:pt idx="173">
                  <c:v>4440</c:v>
                </c:pt>
                <c:pt idx="174">
                  <c:v>4367</c:v>
                </c:pt>
                <c:pt idx="175">
                  <c:v>3680</c:v>
                </c:pt>
                <c:pt idx="176">
                  <c:v>2128</c:v>
                </c:pt>
                <c:pt idx="177">
                  <c:v>1011</c:v>
                </c:pt>
                <c:pt idx="178">
                  <c:v>679</c:v>
                </c:pt>
                <c:pt idx="179">
                  <c:v>6673</c:v>
                </c:pt>
                <c:pt idx="180">
                  <c:v>4485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3-41F8-8C8C-64C87B8B9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90448"/>
        <c:axId val="386593400"/>
      </c:lineChart>
      <c:dateAx>
        <c:axId val="38659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3400"/>
        <c:crosses val="autoZero"/>
        <c:auto val="1"/>
        <c:lblOffset val="100"/>
        <c:baseTimeUnit val="days"/>
      </c:dateAx>
      <c:valAx>
        <c:axId val="38659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 Forem Facebook Namur/BW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1.0405543641616199</c:v>
                </c:pt>
                <c:pt idx="1">
                  <c:v>0.87239443344755097</c:v>
                </c:pt>
                <c:pt idx="2">
                  <c:v>0.58852349373875001</c:v>
                </c:pt>
                <c:pt idx="3">
                  <c:v>1.0765414115190299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4-4C10-88DC-A79653B62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592744"/>
        <c:axId val="386589136"/>
      </c:barChart>
      <c:catAx>
        <c:axId val="38659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89136"/>
        <c:crosses val="autoZero"/>
        <c:auto val="1"/>
        <c:lblAlgn val="ctr"/>
        <c:lblOffset val="100"/>
        <c:noMultiLvlLbl val="0"/>
      </c:catAx>
      <c:valAx>
        <c:axId val="3865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Entreprise</c:v>
                </c:pt>
                <c:pt idx="1">
                  <c:v>Evènement</c:v>
                </c:pt>
                <c:pt idx="2">
                  <c:v>Formation</c:v>
                </c:pt>
                <c:pt idx="3">
                  <c:v>JPO</c:v>
                </c:pt>
                <c:pt idx="4">
                  <c:v>Jobday</c:v>
                </c:pt>
                <c:pt idx="5">
                  <c:v>Langue</c:v>
                </c:pt>
                <c:pt idx="6">
                  <c:v>Le Forem recrute</c:v>
                </c:pt>
                <c:pt idx="7">
                  <c:v>Mobilité</c:v>
                </c:pt>
                <c:pt idx="8">
                  <c:v>Orientation</c:v>
                </c:pt>
                <c:pt idx="9">
                  <c:v>Recrutement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</c:v>
                </c:pt>
                <c:pt idx="1">
                  <c:v>20</c:v>
                </c:pt>
                <c:pt idx="2">
                  <c:v>39</c:v>
                </c:pt>
                <c:pt idx="3">
                  <c:v>6</c:v>
                </c:pt>
                <c:pt idx="4">
                  <c:v>59</c:v>
                </c:pt>
                <c:pt idx="5">
                  <c:v>1</c:v>
                </c:pt>
                <c:pt idx="6">
                  <c:v>5</c:v>
                </c:pt>
                <c:pt idx="7">
                  <c:v>5</c:v>
                </c:pt>
                <c:pt idx="8">
                  <c:v>4</c:v>
                </c:pt>
                <c:pt idx="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6D-48E6-B7BD-2E81A9B93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20</c:v>
                </c:pt>
                <c:pt idx="1">
                  <c:v>8</c:v>
                </c:pt>
                <c:pt idx="2">
                  <c:v>118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3-4D37-8852-C8D1B6191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37163-3FF3-4364-B69E-89B1283789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Reporting Facebook Namur/BW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A052A-38EE-4D05-9205-D9F11FF05E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Forem</a:t>
            </a:r>
          </a:p>
        </p:txBody>
      </p:sp>
    </p:spTree>
    <p:extLst>
      <p:ext uri="{BB962C8B-B14F-4D97-AF65-F5344CB8AC3E}">
        <p14:creationId xmlns:p14="http://schemas.microsoft.com/office/powerpoint/2010/main" val="184868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3F31-B3BE-48DF-8AB0-3A0BAD73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CE4F4A-6166-43CC-A519-E3FF2FCC1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642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C229F-9815-4114-B709-F5CD03FED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A7616-A1E3-41AD-A536-41C55E3B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1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BFA2-7B4B-409C-A4CA-79168136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Pages vues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FDC9F-FBE9-40F4-8FB8-C2A0165E4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162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C8A7E-5E56-499D-8124-96D220229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AA339-F4F6-4798-BF5C-5F6D8F51B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19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8E22-EDB7-4D10-87A3-6E104AF73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0AED2-EEF4-45D5-81E7-19C594322A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811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2E778-2FCA-49EA-9F05-B6A9D03A8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8692E-785C-4445-9B6E-BED60377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55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C951-AD5E-4CAE-92AD-83D3131E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6B9D8-F83A-4FD0-B124-488168C1F7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340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1C7F3-8322-4053-A7F0-79D6F0344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5B8A9-EF47-47F6-94D7-183E15F66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971A5-F857-4D11-B9E1-29E99981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Taux d'interaction par type de publication | Le Forem Facebook Namur/BW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AA268-27F4-42E5-A91F-B0986410EE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871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4D171-83D2-4E60-8070-793EFB430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42ED6-53FE-46DB-B6AC-95F9C7D7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6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4D30-C292-4030-8A73-FC0BB3C4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Répartition des TAGS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135806-23B7-4B0F-BFB7-A2CE41884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314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72B77-2426-474E-89B9-BBFAED4A5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B16D0-AB6D-408D-8645-33A45E1B7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63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1327-9769-489E-8770-9B2AEF6C1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Type de post | Le Forem Facebook Namur/BW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C2BD4-CCD8-483A-8A74-5FA1286043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56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2BAC1-7E14-421C-8416-7DB3D3B22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024B5-D179-4900-BB51-12A2398E8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2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C3B55-D6E7-4995-916D-6E645167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| Le Forem Facebook Namur/BW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A07EB-2D75-4279-8D2E-4C1E1B393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349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421139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4671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540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809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55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11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25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38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9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13:52:10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13:52:10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3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9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13:32:17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13:32:17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2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08:09:04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08:09:04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65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11:14:49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11:14:49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1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09:38:07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09:38:07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14:39:54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14:39:54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70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09:59:18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09:59:18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3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10:38:30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10:38:30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3B2D-65D2-4708-97C1-0DA6D86AA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64684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5644-B952-46DB-9312-BB7ED633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| Le Forem Facebook Namur/BW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16F1D-97FA-483B-9500-683E24095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9341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7257584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923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912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406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022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657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42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43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6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10:55:03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10:55:03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8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08:15:57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08:15:57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9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10:16:35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10:16:35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10:27:33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10:27:33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3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06/15/2026 11:02:16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06/15/2026 11:02:16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7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14:41:47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14:41:47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5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13:51:32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13:51:32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3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11:36:30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11:36:30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8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14:53:00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14:53:00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30097-F4CA-4F67-A021-829B0852C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26679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748F-25E0-4465-B6AB-E020EEB9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Publications | Le Forem Facebook Namur/BW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F44D7-524A-4A63-A93A-A505C8B5A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761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214510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0324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07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957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040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82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316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06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15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06/09/2026 10:22:12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06/09/2026 10:22:12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2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12:58:50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12:58:50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70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06/04/2026 10:15:07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06/04/2026 10:15:07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11:04:10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11:04:10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9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08:37:48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08:37:48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6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13:45:14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13:45:14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12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09:29:22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09:29:22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81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37F0B-2D3C-4887-BA8A-D02B6704E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639002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474</Words>
  <Application>Microsoft Office PowerPoint</Application>
  <PresentationFormat>On-screen Show (4:3)</PresentationFormat>
  <Paragraphs>253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Reporting Facebook Namur/BW</vt:lpstr>
      <vt:lpstr>Facebook Engagement | Le Forem Facebook Namur/BW</vt:lpstr>
      <vt:lpstr>Facebook Pages vues | Le Forem Facebook Namur/BW</vt:lpstr>
      <vt:lpstr>Facebook Interactions | Le Forem Facebook Namur/BW</vt:lpstr>
      <vt:lpstr>Facebook Impressions | Le Forem Facebook Namur/BW</vt:lpstr>
      <vt:lpstr>Facebook Taux d'interaction par type de publication | Le Forem Facebook Namur/BW</vt:lpstr>
      <vt:lpstr>Facebook Répartition des TAGS | Le Forem Facebook Namur/BW</vt:lpstr>
      <vt:lpstr>Facebook Type de post | Le Forem Facebook Namur/BW</vt:lpstr>
      <vt:lpstr>Facebook Publications | Le Forem Facebook Namur/BW - 1 of 3</vt:lpstr>
      <vt:lpstr>Facebook Publications | Le Forem Facebook Namur/BW - 2 of 3</vt:lpstr>
      <vt:lpstr>Facebook Publications | Le Forem Facebook Namur/BW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Facebook Namur/BW</dc:title>
  <dc:creator>Frederik Born</dc:creator>
  <cp:lastModifiedBy>Frederik Born</cp:lastModifiedBy>
  <cp:revision>1</cp:revision>
  <dcterms:created xsi:type="dcterms:W3CDTF">2026-08-25T13:34:07Z</dcterms:created>
  <dcterms:modified xsi:type="dcterms:W3CDTF">2026-08-25T13:34:27Z</dcterms:modified>
</cp:coreProperties>
</file>