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8C247-3B42-41AE-87EA-53A2D8880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All profiles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CC05FF-0053-4381-BDB8-29BE17C53F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3704000"/>
              </p:ext>
            </p:extLst>
          </p:nvPr>
        </p:nvGraphicFramePr>
        <p:xfrm>
          <a:off x="457200" y="1731963"/>
          <a:ext cx="8065008" cy="3876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6617162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2821868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3975239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87300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41174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13002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82250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64618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75164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41944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12364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29401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3900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10/10/2025 15:13:26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10/10/2025 15:13:26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5.6324582338902 %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581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10/09/2025 10:23:39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10/09/2025 10:23:39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8.1228956228956 %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0389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10/08/2025 08:23:01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10/08/2025 08:23:01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38.276478474602 %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6889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10/07/2025 09:48:11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10/07/2025 09:48:11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21.919302071974 %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47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10/06/2025 12:23:12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10/06/2025 12:23:12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2.9170464904284 %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07352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FC062E-5229-4842-A226-FC4556D764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09/28/2025 - 10/12/2025</a:t>
            </a:r>
          </a:p>
        </p:txBody>
      </p:sp>
    </p:spTree>
    <p:extLst>
      <p:ext uri="{BB962C8B-B14F-4D97-AF65-F5344CB8AC3E}">
        <p14:creationId xmlns:p14="http://schemas.microsoft.com/office/powerpoint/2010/main" val="8455022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C1B94-95A3-46CC-AC0E-F0A39B921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All profiles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D73A4F-9C24-4FB4-BD94-44F68C6F88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52553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8271271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9302234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6023928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6037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78423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95809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77214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04190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88212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72649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71904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24651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6286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10/02/2025 09:14:41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10/02/2025 09:14:41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5.3097993262048 %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413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10/01/2025 10:13:15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10/01/2025 10:13:15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23.847087378641 %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831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09/30/2025 12:44:54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09/30/2025 12:44:54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6.5821022507541 %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670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09/29/2025 09:13:17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09/29/2025 09:13:17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30.243473159284 %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96524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92D251-2C15-4689-BFB1-6CFA9699BF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09/28/2025 - 10/12/2025</a:t>
            </a:r>
          </a:p>
        </p:txBody>
      </p:sp>
    </p:spTree>
    <p:extLst>
      <p:ext uri="{BB962C8B-B14F-4D97-AF65-F5344CB8AC3E}">
        <p14:creationId xmlns:p14="http://schemas.microsoft.com/office/powerpoint/2010/main" val="40712717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196</Words>
  <Application>Microsoft Office PowerPoint</Application>
  <PresentationFormat>On-screen Show (4:3)</PresentationFormat>
  <Paragraphs>127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LinkedIn Posts Table | All profiles - 1 of 2</vt:lpstr>
      <vt:lpstr>LinkedIn Posts Table | All profiles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Posts Table | All profiles - 1 of 2</dc:title>
  <dc:creator>Frederik Born</dc:creator>
  <cp:lastModifiedBy>Frederik Born</cp:lastModifiedBy>
  <cp:revision>1</cp:revision>
  <dcterms:created xsi:type="dcterms:W3CDTF">2025-10-13T13:09:47Z</dcterms:created>
  <dcterms:modified xsi:type="dcterms:W3CDTF">2025-10-13T13:10:19Z</dcterms:modified>
</cp:coreProperties>
</file>