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extLst>
            <c:ext xmlns:c16="http://schemas.microsoft.com/office/drawing/2014/chart" uri="{C3380CC4-5D6E-409C-BE32-E72D297353CC}">
              <c16:uniqueId val="{00000000-CC31-4481-A94C-57F7B41C5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776048"/>
        <c:axId val="395647992"/>
      </c:barChart>
      <c:catAx>
        <c:axId val="38877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647992"/>
        <c:crosses val="autoZero"/>
        <c:auto val="1"/>
        <c:lblAlgn val="ctr"/>
        <c:lblOffset val="100"/>
        <c:noMultiLvlLbl val="0"/>
      </c:catAx>
      <c:valAx>
        <c:axId val="39564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7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DB470-3B0E-4DC0-94FD-302B7B44C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13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DFC976-D623-4CB3-8603-70053DE93E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9402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9C3F7-33C2-42CA-A71D-817D4DDF78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8F591-F59A-40A5-815E-87CEA4433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2255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Total Interactions | 13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13 profiles</dc:title>
  <dc:creator>Frederik Born</dc:creator>
  <cp:lastModifiedBy>Frederik Born</cp:lastModifiedBy>
  <cp:revision>1</cp:revision>
  <dcterms:created xsi:type="dcterms:W3CDTF">2026-06-12T15:21:29Z</dcterms:created>
  <dcterms:modified xsi:type="dcterms:W3CDTF">2026-06-12T15:21:33Z</dcterms:modified>
</cp:coreProperties>
</file>