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5C1-414D-ADC9-ABD05D43E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25136"/>
        <c:axId val="386326776"/>
      </c:lineChart>
      <c:catAx>
        <c:axId val="38632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26776"/>
        <c:crosses val="autoZero"/>
        <c:auto val="1"/>
        <c:lblAlgn val="ctr"/>
        <c:lblOffset val="100"/>
        <c:noMultiLvlLbl val="0"/>
      </c:catAx>
      <c:valAx>
        <c:axId val="38632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2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7C287-8C38-42E4-B2EB-83703082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edenauto_kia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23DF8-2FD1-4196-B50E-D002E4EC15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8486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4B0BA-0594-4274-A745-46405857D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01/01/2026 - 01/31/2026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2B107-8285-4536-98D2-B64EE710F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48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edenauto_kia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edenauto_kia</dc:title>
  <dc:creator>Frederik Born</dc:creator>
  <cp:lastModifiedBy>Frederik Born</cp:lastModifiedBy>
  <cp:revision>1</cp:revision>
  <dcterms:created xsi:type="dcterms:W3CDTF">2026-02-04T12:45:12Z</dcterms:created>
  <dcterms:modified xsi:type="dcterms:W3CDTF">2026-02-04T12:45:16Z</dcterms:modified>
</cp:coreProperties>
</file>