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249FA-CE5B-4A27-9706-E1F2A2832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saullovianna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ACFC57-46C3-4A1C-BF6A-5A1E8A4132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8424273"/>
              </p:ext>
            </p:extLst>
          </p:nvPr>
        </p:nvGraphicFramePr>
        <p:xfrm>
          <a:off x="457200" y="1731963"/>
          <a:ext cx="781812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0510797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03883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33928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92305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67760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2162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273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386313-B436-494D-8E4A-CA543A1FEE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07/03/2025 - 07/17/2025</a:t>
            </a:r>
          </a:p>
        </p:txBody>
      </p:sp>
    </p:spTree>
    <p:extLst>
      <p:ext uri="{BB962C8B-B14F-4D97-AF65-F5344CB8AC3E}">
        <p14:creationId xmlns:p14="http://schemas.microsoft.com/office/powerpoint/2010/main" val="4006018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C23D6-1C66-4988-8A21-247F5F4CB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saullovianna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AFF99A-5F29-4240-8676-3DE131166C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3216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7050759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92718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60800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66248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66087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4701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998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saullovianna - 2025-07-04 15:57:14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partir de hoje, a assistência social em Manaus tem um novo nome: Manaus por Você.
Com a presença do ministro wellingtondiasoficial, do prefeito davidalmeidaam e do omaraziz.senador, apresentamos um novo marco para a nossa cidade: um programa que representa o cuidado, o acolhimento e a transformação social em todas as fases da vida.
Leite em Casa, Manaus Cidadã, Mãe Manauara, Manaus Acolhe, Celebra Idade, Viva 15, Passa Fácil e Prosperar Manaus são mais do que iniciativas — são ações concretas de dignidade, inclusão e oportunidades reais para a nossa população.
“Manaus por Você” nasce para ser um grande guarda-chuva da política social municipal. É a Prefeitura presente, chegando na ponta, com serviços que fazem a diferença na vida de quem mais precisa. Um programa que une tecnologia, humanização e compromisso.
Estamos mudando a cara da assistência social em Manaus. E estamos só começando.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14:03:48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753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FB50D-5DB0-48E2-959B-A1B812F89A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07/03/2025 - 07/17/2025</a:t>
            </a:r>
          </a:p>
        </p:txBody>
      </p:sp>
    </p:spTree>
    <p:extLst>
      <p:ext uri="{BB962C8B-B14F-4D97-AF65-F5344CB8AC3E}">
        <p14:creationId xmlns:p14="http://schemas.microsoft.com/office/powerpoint/2010/main" val="1004194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4423D-5E60-40B7-A92F-761952D1A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saullovianna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E45C03-7BDA-409A-BCFD-B1463712BB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2143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468454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88273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589367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43557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44552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5108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079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saullovianna - 2025-07-03 19:24:26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 aumento de impostos tem um impacto direto na vida de todos os brasileiros e o IOF não foge disso. 
É fundamental buscarmos soluções que fortaleçam a economia sem sobrecarregar ainda mais quem já paga tanto. Reduzir despesas, organizar a máquina pública e incentivar grandes empreendimentos são caminhos possíveis e viáveis para melhorar a arrecadação e garantir equilíbrio nas contas públicas.
Esse é o momento de diálogo, união e responsabilidade com o Brasil.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14:03:48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656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B3D795-3D63-4150-A586-DFA239DC5F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07/03/2025 - 07/17/2025</a:t>
            </a:r>
          </a:p>
        </p:txBody>
      </p:sp>
    </p:spTree>
    <p:extLst>
      <p:ext uri="{BB962C8B-B14F-4D97-AF65-F5344CB8AC3E}">
        <p14:creationId xmlns:p14="http://schemas.microsoft.com/office/powerpoint/2010/main" val="1725403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ECA31-5F81-4EEE-8E98-E48AC9013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saullovianna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EBB891-D8A3-43E6-9456-C31F5EB38B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0691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1617815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67721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10270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54495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69724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7881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71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saullovianna - 2025-07-04 21:55:10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Uma assistência social moderna, conectada, eficiente e presente em todas as regiões da cidade.
Hoje, demos um passo histórico com o lançamento do Manaus por Você, programa que reúne e fortalece as ações sociais da Prefeitura, cuidando das pessoas em todas as fases da vida com acolhimento, dignidade e inclusão.
Ao lado do ministro wellingtondiasoficial, do senador omaraziz.senador, do prefeito davidalmeidaam e com o apoio do senador eduardobraga_am, anunciamos um novo momento para a assistência social de Manaus. Eles têm sido grandes parceiros, somando força, articulação e compromisso para ampliar o alcance das políticas públicas e melhorar a vida de quem mais precisa.
Manaus por Você é mais que um programa. É presença. É cuidado. É transformação.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14:03:48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192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saullovianna - 2025-07-16 17:33:22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Estamos trabalhando muito para atender as famílias afetadas pela cheia do Rio Negro em Manaus.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14:03:48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807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4A565F-3637-4956-89B2-EA1BA01373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07/03/2025 - 07/17/2025</a:t>
            </a:r>
          </a:p>
        </p:txBody>
      </p:sp>
    </p:spTree>
    <p:extLst>
      <p:ext uri="{BB962C8B-B14F-4D97-AF65-F5344CB8AC3E}">
        <p14:creationId xmlns:p14="http://schemas.microsoft.com/office/powerpoint/2010/main" val="544119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68F54-AC5A-446A-8EB4-E0F69AE6D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saullovianna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324447-9E61-4F4C-B3D8-ACFD9B0EF2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5082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2399891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81468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728529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085659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83799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9437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738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saullovianna - 2025-07-09 19:00:00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resposta é simples…
Aqui, o trabalho vai muito além do gabinete. ✅🤝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15:13:40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327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saullovianna - 2025-07-13 22:37:31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Eu disse que o gol vinha… e adivinhem?
Fiz até gol!
O Jogo das Estrelas em Maués foi uma experiência incrível.
É sempre uma grande responsabilidade e uma honra jogar ao lado dos nossos ídolos do futebol!
Dessa vez, dividi o campo com o deputado estadual Thiago Abrahim.
Mas quem também marcou um golaço foi minha amiga, a prefeita Macelly, por realizar esse grande evento solidário que valoriza o esporte.
Valeu, Maués!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14:03:48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8782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10287-792D-47E5-B28A-547663E2DF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07/03/2025 - 07/17/2025</a:t>
            </a:r>
          </a:p>
        </p:txBody>
      </p:sp>
    </p:spTree>
    <p:extLst>
      <p:ext uri="{BB962C8B-B14F-4D97-AF65-F5344CB8AC3E}">
        <p14:creationId xmlns:p14="http://schemas.microsoft.com/office/powerpoint/2010/main" val="2234236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97410-EC02-4B1C-8FC3-579FFA270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saullovianna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98E5C4-33F7-43B6-B82E-FEA273804D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1437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4138144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92472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55209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14588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4443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0007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374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saullovianna - 2025-07-06 12:23:52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Semana cheia, agenda lotada… e com direito a uma grande estreia! 🎬
Spoiler: teve trabalho, teve entrega e teve novidade pra mudar a vida de muita gente.
#ResumoDaSemana #SaulloVianna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14:03:48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452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saullovianna - 2025-07-08 09:00:00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Feliz aniversário, Dinda!
Que o seu dia seja tão doce quanto o seu sorriso. 
Você é um ser muito especial, e nos enche de orgulho a cada dia. 
Parabéns, boneca!🎂😍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14:03:48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325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saullovianna - 2025-07-09 09:11:04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Vem conferir como foi a entrevista para o Alô Cidade, na TV A Crítica!
Tive a oportunidade de apresentar mais detalhes sobre o Manaus por Você, o maior programa de assistência social já realizado na capital.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14:03:48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061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5DF25-0E9B-4A5C-9C16-C01EBAA0C9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07/03/2025 - 07/17/2025</a:t>
            </a:r>
          </a:p>
        </p:txBody>
      </p:sp>
    </p:spTree>
    <p:extLst>
      <p:ext uri="{BB962C8B-B14F-4D97-AF65-F5344CB8AC3E}">
        <p14:creationId xmlns:p14="http://schemas.microsoft.com/office/powerpoint/2010/main" val="313217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D7018-D669-42EB-A1A2-47EA50447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saullovianna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0F55BF-FB3E-4079-B6E7-9E9CF7B347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5335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655315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5686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01459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95879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60311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0805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569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saullovianna - 2025-07-12 00:43:59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Jogo das Estrelas em Iranduba!
Uma honra dividir o campo com grandes craques do futebol nacional.
Parabéns aos amigos Augusto e Luana Ferraz por esse evento incrível, que levou alegria e movimentou a cidade através do esporte.
Infelizmente, hoje o gol não saiu… Mas podem apostar: no próximo jogo, eu faço dois! ⚽😉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14:03:48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609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30841B-0E72-4EF1-99B4-F19474C460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07/03/2025 - 07/17/2025</a:t>
            </a:r>
          </a:p>
        </p:txBody>
      </p:sp>
    </p:spTree>
    <p:extLst>
      <p:ext uri="{BB962C8B-B14F-4D97-AF65-F5344CB8AC3E}">
        <p14:creationId xmlns:p14="http://schemas.microsoft.com/office/powerpoint/2010/main" val="4125395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9BF52-A3E7-4C51-92D4-D5DF56E87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saullovianna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5E7AD6-FB65-429F-AB14-64DA80A4A8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95887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0778379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04860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558616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857307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57920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55493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931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saullovianna - 2025-07-16 18:21:59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Estamos vivendo o período de cheia no rio Negro, e não são apenas as famílias do interior que sofrem. Aqui na capital, muitas também estão sendo impactadas.
Pensando nessas pessoas que enfrentam um momento tão difícil, a Prefeitura criou um plano de ação emergencial para levar ajuda e cuidado a quem mais precisa.
Hoje estivemos no bairro São Jorge, onde mais de 350 famílias receberam cestas básicas, água e itens essenciais.
Acompanhei as entregas ao lado do prefeito em exercício, Renato Junior; do secretário da Semseg, Alberto Siqueira; e do coronel Lima Junior, da Defesa Civil.
Nosso trabalho continua. Outros bairros mapeados pelo nosso radar também estão recebendo apoio.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14:03:48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99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saullovianna - 2025-07-05 11:02:24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diferença entre público e melhores amigos é que eu posto tudo no público.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15:13:40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357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385D9A-FD0A-401B-9B7F-6433FA2112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07/03/2025 - 07/17/2025</a:t>
            </a:r>
          </a:p>
        </p:txBody>
      </p:sp>
    </p:spTree>
    <p:extLst>
      <p:ext uri="{BB962C8B-B14F-4D97-AF65-F5344CB8AC3E}">
        <p14:creationId xmlns:p14="http://schemas.microsoft.com/office/powerpoint/2010/main" val="1402158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14081-1087-46AA-8C06-5EC6B8DDC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saullovianna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836356-A85C-4E7D-B3A1-8A7800A3CE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8322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97345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60497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40020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52910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424247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8584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104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saullovianna - 2025-07-15 16:58:06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Hoje tive a alegria de prestigiar a homenagem ao meu tio dodocarvalhoam , que recebeu o Título de Cidadão Parintinense, um reconhecimento mais do que merecido.
Dodó pode ficar ainda mais pavulo, pois agora é oficialmente cidadão parintinense!
Agradeço sua dedicação ao Festival de Parintins, ao Boi Caprichoso e à valorização da nossa identidade cultural.
Parabenizo a Câmara Municipal de Parintins, em nome do presidente vereador vereadorcabolinharespin , pela sensibilidade em conceder essa honraria. Também deixo meu abraço aos amigos que estiveram presentes: o prefeito mateusassayag , a deputada estadual mayradias , o ex-prefeito frankbigarcia e o senador omaraziz.senador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14:03:48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8676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9DC03-969D-4661-81F2-B8EED42E1F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07/03/2025 - 07/17/2025</a:t>
            </a:r>
          </a:p>
        </p:txBody>
      </p:sp>
    </p:spTree>
    <p:extLst>
      <p:ext uri="{BB962C8B-B14F-4D97-AF65-F5344CB8AC3E}">
        <p14:creationId xmlns:p14="http://schemas.microsoft.com/office/powerpoint/2010/main" val="3295827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3630A-92DC-406E-9F95-F2FEBA95F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saullovianna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E4AEB8-9DEB-42E8-9BC6-6EFD555C2B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607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186914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50605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28185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72936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503679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11131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550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saullovianna - 2025-07-16 07:21:47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Parintins ocupa um lugar especial na história e na vida de seu povo.
Nesta temporada, a Ilha da Magia se transforma em Ilha da Fé, reunindo a comunidade para celebrar Nossa Senhora do Carmo.
O tema deste ano, “Maria, Mãe da Esperança”, reflete a força e a perseverança da nossa gente. As festividades movimentam a cidade, fortalecem a fé e geram importantes oportunidades para o comércio local.
Que Maria, nossa padroeira, continue iluminando e protegendo Parintins e todos os parintinenses, guiando os caminhos do nosso povo.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14:03:48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0509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3E369D-CECF-45C1-AED2-CFE177C9A4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07/03/2025 - 07/17/2025</a:t>
            </a:r>
          </a:p>
        </p:txBody>
      </p:sp>
    </p:spTree>
    <p:extLst>
      <p:ext uri="{BB962C8B-B14F-4D97-AF65-F5344CB8AC3E}">
        <p14:creationId xmlns:p14="http://schemas.microsoft.com/office/powerpoint/2010/main" val="2236292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DC09D-1E2B-4735-9424-9BAC78A63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saullovianna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178FC7-F42E-49BF-A9C9-1834FD2AD0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688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334988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31435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89360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40442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82802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45561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144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saullovianna - 2025-07-11 15:34:07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Sim, estou buscando deixar minha marca pessoal na Secretaria. Como já destaquei em diversos discursos:
“O que mais me motiva é transformar a realidade das pessoas, para que elas possam prosperar com dignidade.”
O Manaus por Você é o maior programa de assistência social que Manaus já teve. Dentro dele, temos a Tarifa Social de Ônibus, o Programa Prosperar, que prepara pessoas para retornarem ao mercado de trabalho com uma nova oportunidade, e o Leite em Casa, que antes se chamava Leite do Meu Filho. Mudamos o nome porque agora o leite será entregue diretamente na casa das famílias.
Acessibilidade, cuidado e inclusão.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14:03:48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406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saullovianna - 2025-07-11 18:48:30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Grandes estrelas estarão presentes hoje em Iranduba. Inclusive um jogador inédito…
Sim, eu vou entrar em campo! 😅
Mas vale lembrar que o gol mais importante é essa grande ação social que já é um sucesso.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14:03:48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017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2A68A2-078F-4307-9276-F6C74D8118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07/03/2025 - 07/17/2025</a:t>
            </a:r>
          </a:p>
        </p:txBody>
      </p:sp>
    </p:spTree>
    <p:extLst>
      <p:ext uri="{BB962C8B-B14F-4D97-AF65-F5344CB8AC3E}">
        <p14:creationId xmlns:p14="http://schemas.microsoft.com/office/powerpoint/2010/main" val="1751229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D7690-ACF3-41B5-B205-9B861AAD6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saullovianna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159A0A-359E-4DA8-BFBA-78A2EE6FAD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852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1765511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194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086505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89576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80753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8865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668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saullovianna - 2025-07-07 13:21:25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Começamos a semana falando do que realmente importa: cuidar das pessoas. 
Estive em duas entrevistas nesta segunda-feira, na BandNews Difusora e na TV Norte/SBT, pra apresentar o Manaus Por Você, o maior programa de assistência social da história da nossa cidade.
Falamos de acolhimento, dignidade e oportunidade chegando de forma ainda mais ágil, moderna e presente na vida de quem mais precisa. É Manaus dando um passo firme rumo à inclusão social de verdade.
#ManausPorVocê #SaulloVianna #AssistênciaSocial #Manaus #TrabalhoQueTransforma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14:03:48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792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saullovianna - 2025-07-13 17:21:58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Sim! O sucesso do Jogo das Estrelas foi tão grande que hoje o nosso time entra em campo de novo!
Será que em Maués o meu gol finalmente sai? 😅
Vamos prestigiar o evento e, o mais importante: todos os alimentos arrecadados serão doados para quem mais precisa.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14:03:48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618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9BAB5-1797-42BF-8869-B55EDDE508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07/03/2025 - 07/17/2025</a:t>
            </a:r>
          </a:p>
        </p:txBody>
      </p:sp>
    </p:spTree>
    <p:extLst>
      <p:ext uri="{BB962C8B-B14F-4D97-AF65-F5344CB8AC3E}">
        <p14:creationId xmlns:p14="http://schemas.microsoft.com/office/powerpoint/2010/main" val="23633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6EDCE-2ED0-4551-8F91-28DD7D661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saullovianna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005B29-628E-4901-9F4C-D5B8D5C5CE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0061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1083233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96250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18640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807756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107536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8500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986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saullovianna - 2025-07-03 17:35:15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Resgatar o Mercado de Origem foi, sem dúvidas, uma grande ideia.
Um espaço histórico, no centro de Manaus, que está pronto para receber a população.
Em reunião com Elias Tergilene, pude visitar o local e debater ideias para que ele também seja um espaço voltado à assistência social em Manaus.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14:03:48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816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saullovianna - 2025-07-16 20:59:53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“Me guia sempre pelos caminhos de Jesus, pra que eu cresça em amor e fé.”
Viva Nossa Senhora do Carmo!
Padroeira de Parintins, símbolo da nossa fé e da nossa cultura.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14:03:48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256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saullovianna - 2025-07-09 15:23:14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 nosso trabalho é pensar em cada mãe, cada criança, cada família. Manaus por Você é isso: cuidado que chega onde precisa. #GestãoComAmor #PolíticaSocial #SaulloVianna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14:03:48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768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saullovianna - 2025-07-09 15:27:45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É assim que a gente cuida de verdade: com ação, respeito e compromisso com a população.
#ManausPorVocê #SaulloVianna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14:03:48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023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ED2438-4129-4DD2-912E-F6DD0CD3A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07/03/2025 - 07/17/2025</a:t>
            </a:r>
          </a:p>
        </p:txBody>
      </p:sp>
    </p:spTree>
    <p:extLst>
      <p:ext uri="{BB962C8B-B14F-4D97-AF65-F5344CB8AC3E}">
        <p14:creationId xmlns:p14="http://schemas.microsoft.com/office/powerpoint/2010/main" val="1210418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863F2-0AAD-443D-8DED-381A0DBD9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saullovianna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D638AA-C7D8-4ADC-9909-80B36472D2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0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7586081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17846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63857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18953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22574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3535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847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saullovianna - 2025-07-09 15:30:07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assistência social de Manaus agora fala a linguagem do cuidado, da presença e do resultado.
#Acolher #Incluir #Transformar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14:03:48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926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saullovianna - 2025-07-09 15:32:13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Quando a política pública é feita com empatia, o resultado é transformação de verdade.
#ManausPorVocê #GestãoPresente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14:03:48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764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saullovianna - 2025-07-09 15:32:46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Estamos mudando a assistência social de Manaus.
E o melhor: estamos só começando.
#SaulloVianna #ManausPorVocê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14:03:48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728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1864F5-7247-4040-9233-E5961516A8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07/03/2025 - 07/17/2025</a:t>
            </a:r>
          </a:p>
        </p:txBody>
      </p:sp>
    </p:spTree>
    <p:extLst>
      <p:ext uri="{BB962C8B-B14F-4D97-AF65-F5344CB8AC3E}">
        <p14:creationId xmlns:p14="http://schemas.microsoft.com/office/powerpoint/2010/main" val="3904487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2400</Words>
  <Application>Microsoft Office PowerPoint</Application>
  <PresentationFormat>On-screen Show (4:3)</PresentationFormat>
  <Paragraphs>262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Instagram Posts Table | saullovianna - 1 of 14</vt:lpstr>
      <vt:lpstr>Instagram Posts Table | saullovianna - 2 of 14</vt:lpstr>
      <vt:lpstr>Instagram Posts Table | saullovianna - 3 of 14</vt:lpstr>
      <vt:lpstr>Instagram Posts Table | saullovianna - 4 of 14</vt:lpstr>
      <vt:lpstr>Instagram Posts Table | saullovianna - 5 of 14</vt:lpstr>
      <vt:lpstr>Instagram Posts Table | saullovianna - 6 of 14</vt:lpstr>
      <vt:lpstr>Instagram Posts Table | saullovianna - 7 of 14</vt:lpstr>
      <vt:lpstr>Instagram Posts Table | saullovianna - 8 of 14</vt:lpstr>
      <vt:lpstr>Instagram Posts Table | saullovianna - 9 of 14</vt:lpstr>
      <vt:lpstr>Instagram Posts Table | saullovianna - 10 of 14</vt:lpstr>
      <vt:lpstr>Instagram Posts Table | saullovianna - 11 of 14</vt:lpstr>
      <vt:lpstr>Instagram Posts Table | saullovianna - 12 of 14</vt:lpstr>
      <vt:lpstr>Instagram Posts Table | saullovianna - 13 of 14</vt:lpstr>
      <vt:lpstr>Instagram Posts Table | saullovianna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saullovianna - 1 of 14</dc:title>
  <dc:creator>Frederik Born</dc:creator>
  <cp:lastModifiedBy>Frederik Born</cp:lastModifiedBy>
  <cp:revision>1</cp:revision>
  <dcterms:created xsi:type="dcterms:W3CDTF">2025-07-18T19:44:04Z</dcterms:created>
  <dcterms:modified xsi:type="dcterms:W3CDTF">2025-07-18T19:45:16Z</dcterms:modified>
</cp:coreProperties>
</file>