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Schwarz Gruppe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45924</c:v>
                </c:pt>
                <c:pt idx="1">
                  <c:v>45925</c:v>
                </c:pt>
                <c:pt idx="2">
                  <c:v>45926</c:v>
                </c:pt>
                <c:pt idx="3">
                  <c:v>45927</c:v>
                </c:pt>
                <c:pt idx="4">
                  <c:v>45928</c:v>
                </c:pt>
                <c:pt idx="5">
                  <c:v>45929</c:v>
                </c:pt>
                <c:pt idx="6">
                  <c:v>45930</c:v>
                </c:pt>
                <c:pt idx="7">
                  <c:v>45931</c:v>
                </c:pt>
                <c:pt idx="8">
                  <c:v>45932</c:v>
                </c:pt>
                <c:pt idx="9">
                  <c:v>45933</c:v>
                </c:pt>
                <c:pt idx="10">
                  <c:v>45934</c:v>
                </c:pt>
                <c:pt idx="11">
                  <c:v>45935</c:v>
                </c:pt>
                <c:pt idx="12">
                  <c:v>45936</c:v>
                </c:pt>
                <c:pt idx="13">
                  <c:v>45937</c:v>
                </c:pt>
                <c:pt idx="14">
                  <c:v>45938</c:v>
                </c:pt>
                <c:pt idx="15">
                  <c:v>45939</c:v>
                </c:pt>
                <c:pt idx="16">
                  <c:v>45940</c:v>
                </c:pt>
                <c:pt idx="17">
                  <c:v>45941</c:v>
                </c:pt>
                <c:pt idx="18">
                  <c:v>45942</c:v>
                </c:pt>
                <c:pt idx="19">
                  <c:v>45943</c:v>
                </c:pt>
                <c:pt idx="20">
                  <c:v>45944</c:v>
                </c:pt>
                <c:pt idx="21">
                  <c:v>45945</c:v>
                </c:pt>
                <c:pt idx="22">
                  <c:v>45946</c:v>
                </c:pt>
                <c:pt idx="23">
                  <c:v>45947</c:v>
                </c:pt>
                <c:pt idx="24">
                  <c:v>45948</c:v>
                </c:pt>
                <c:pt idx="25">
                  <c:v>45949</c:v>
                </c:pt>
                <c:pt idx="26">
                  <c:v>45950</c:v>
                </c:pt>
                <c:pt idx="27">
                  <c:v>45951</c:v>
                </c:pt>
                <c:pt idx="28">
                  <c:v>45952</c:v>
                </c:pt>
                <c:pt idx="29">
                  <c:v>45953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2964</c:v>
                </c:pt>
                <c:pt idx="1">
                  <c:v>4442</c:v>
                </c:pt>
                <c:pt idx="2">
                  <c:v>27140</c:v>
                </c:pt>
                <c:pt idx="3">
                  <c:v>23581</c:v>
                </c:pt>
                <c:pt idx="4">
                  <c:v>11037</c:v>
                </c:pt>
                <c:pt idx="5">
                  <c:v>18489</c:v>
                </c:pt>
                <c:pt idx="6">
                  <c:v>9592</c:v>
                </c:pt>
                <c:pt idx="7">
                  <c:v>4839</c:v>
                </c:pt>
                <c:pt idx="8">
                  <c:v>5611</c:v>
                </c:pt>
                <c:pt idx="9">
                  <c:v>3285</c:v>
                </c:pt>
                <c:pt idx="10">
                  <c:v>2797</c:v>
                </c:pt>
                <c:pt idx="11">
                  <c:v>3541</c:v>
                </c:pt>
                <c:pt idx="12">
                  <c:v>4012</c:v>
                </c:pt>
                <c:pt idx="13">
                  <c:v>3828</c:v>
                </c:pt>
                <c:pt idx="14">
                  <c:v>3614</c:v>
                </c:pt>
                <c:pt idx="15">
                  <c:v>3920</c:v>
                </c:pt>
                <c:pt idx="16">
                  <c:v>7940</c:v>
                </c:pt>
                <c:pt idx="17">
                  <c:v>4660</c:v>
                </c:pt>
                <c:pt idx="18">
                  <c:v>5924</c:v>
                </c:pt>
                <c:pt idx="19">
                  <c:v>5588</c:v>
                </c:pt>
                <c:pt idx="20">
                  <c:v>3628</c:v>
                </c:pt>
                <c:pt idx="21">
                  <c:v>4148</c:v>
                </c:pt>
                <c:pt idx="22">
                  <c:v>21248</c:v>
                </c:pt>
                <c:pt idx="23">
                  <c:v>13725</c:v>
                </c:pt>
                <c:pt idx="24">
                  <c:v>6370</c:v>
                </c:pt>
                <c:pt idx="25">
                  <c:v>5867</c:v>
                </c:pt>
                <c:pt idx="26">
                  <c:v>5268</c:v>
                </c:pt>
                <c:pt idx="27">
                  <c:v>52412</c:v>
                </c:pt>
                <c:pt idx="28">
                  <c:v>60969</c:v>
                </c:pt>
                <c:pt idx="29">
                  <c:v>25908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C0-4FBB-A15B-C1E07B709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497032"/>
        <c:axId val="322494408"/>
      </c:lineChart>
      <c:dateAx>
        <c:axId val="322497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94408"/>
        <c:crosses val="autoZero"/>
        <c:auto val="1"/>
        <c:lblOffset val="100"/>
        <c:baseTimeUnit val="days"/>
      </c:dateAx>
      <c:valAx>
        <c:axId val="32249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9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schwarz_gruppe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45924</c:v>
                </c:pt>
                <c:pt idx="1">
                  <c:v>45925</c:v>
                </c:pt>
                <c:pt idx="2">
                  <c:v>45926</c:v>
                </c:pt>
                <c:pt idx="3">
                  <c:v>45927</c:v>
                </c:pt>
                <c:pt idx="4">
                  <c:v>45928</c:v>
                </c:pt>
                <c:pt idx="5">
                  <c:v>45929</c:v>
                </c:pt>
                <c:pt idx="6">
                  <c:v>45930</c:v>
                </c:pt>
                <c:pt idx="7">
                  <c:v>45931</c:v>
                </c:pt>
                <c:pt idx="8">
                  <c:v>45932</c:v>
                </c:pt>
                <c:pt idx="9">
                  <c:v>45933</c:v>
                </c:pt>
                <c:pt idx="10">
                  <c:v>45934</c:v>
                </c:pt>
                <c:pt idx="11">
                  <c:v>45935</c:v>
                </c:pt>
                <c:pt idx="12">
                  <c:v>45936</c:v>
                </c:pt>
                <c:pt idx="13">
                  <c:v>45937</c:v>
                </c:pt>
                <c:pt idx="14">
                  <c:v>45938</c:v>
                </c:pt>
                <c:pt idx="15">
                  <c:v>45939</c:v>
                </c:pt>
                <c:pt idx="16">
                  <c:v>45940</c:v>
                </c:pt>
                <c:pt idx="17">
                  <c:v>45941</c:v>
                </c:pt>
                <c:pt idx="18">
                  <c:v>45942</c:v>
                </c:pt>
                <c:pt idx="19">
                  <c:v>45943</c:v>
                </c:pt>
                <c:pt idx="20">
                  <c:v>45944</c:v>
                </c:pt>
                <c:pt idx="21">
                  <c:v>45945</c:v>
                </c:pt>
                <c:pt idx="22">
                  <c:v>45946</c:v>
                </c:pt>
                <c:pt idx="23">
                  <c:v>45947</c:v>
                </c:pt>
                <c:pt idx="24">
                  <c:v>45948</c:v>
                </c:pt>
                <c:pt idx="25">
                  <c:v>45949</c:v>
                </c:pt>
                <c:pt idx="26">
                  <c:v>45950</c:v>
                </c:pt>
                <c:pt idx="27">
                  <c:v>45951</c:v>
                </c:pt>
                <c:pt idx="28">
                  <c:v>45952</c:v>
                </c:pt>
                <c:pt idx="29">
                  <c:v>45953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20170</c:v>
                </c:pt>
                <c:pt idx="28">
                  <c:v>21450</c:v>
                </c:pt>
                <c:pt idx="29">
                  <c:v>15820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FD-4E86-A859-48B3AE327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135344"/>
        <c:axId val="390132720"/>
      </c:lineChart>
      <c:dateAx>
        <c:axId val="390135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32720"/>
        <c:crosses val="autoZero"/>
        <c:auto val="1"/>
        <c:lblOffset val="100"/>
        <c:baseTimeUnit val="days"/>
      </c:dateAx>
      <c:valAx>
        <c:axId val="39013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3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4156D-5472-4393-9CF8-6776197AE5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Marens KPI 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92156C-8634-4322-A4B7-B26BD0F74D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Schwarz IT KG</a:t>
            </a:r>
          </a:p>
        </p:txBody>
      </p:sp>
    </p:spTree>
    <p:extLst>
      <p:ext uri="{BB962C8B-B14F-4D97-AF65-F5344CB8AC3E}">
        <p14:creationId xmlns:p14="http://schemas.microsoft.com/office/powerpoint/2010/main" val="193169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41F8A-B733-4EAC-9FF8-99FAF6E4F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9DAAE5-717E-4A3D-AE9B-0E13E2D11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570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418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6533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9349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805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4205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644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3745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636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Schwarz 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344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D9104-4198-4907-9BD2-069507191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09/23/2025 - 10/23/2025</a:t>
            </a:r>
          </a:p>
        </p:txBody>
      </p:sp>
    </p:spTree>
    <p:extLst>
      <p:ext uri="{BB962C8B-B14F-4D97-AF65-F5344CB8AC3E}">
        <p14:creationId xmlns:p14="http://schemas.microsoft.com/office/powerpoint/2010/main" val="156863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015C0-20B8-486C-8E99-3DF2E0391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D78E8-F658-496F-BD9C-14A7119E78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550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2111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210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9064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022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5427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105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297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589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34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schwarz_gruppe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1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0A89F-F1E4-4E8F-91F6-C8D6D1DA7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09/23/2025 - 10/23/2025</a:t>
            </a:r>
          </a:p>
        </p:txBody>
      </p:sp>
    </p:spTree>
    <p:extLst>
      <p:ext uri="{BB962C8B-B14F-4D97-AF65-F5344CB8AC3E}">
        <p14:creationId xmlns:p14="http://schemas.microsoft.com/office/powerpoint/2010/main" val="1015877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A9BBA-8795-4900-B5BB-3E19B7743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Followers Count Progression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050D6-29A2-4658-AD16-89249923E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421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511842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05844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23878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39120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1324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Recent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7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 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1.6393442622951 %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52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 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3.5922240007423 %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10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schwarz_gruppe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4.6048537647791 %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65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AB3AD-986C-41FF-9C32-FE9F0EBA7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09/24/2025 - 10/23/2025</a:t>
            </a:r>
          </a:p>
        </p:txBody>
      </p:sp>
    </p:spTree>
    <p:extLst>
      <p:ext uri="{BB962C8B-B14F-4D97-AF65-F5344CB8AC3E}">
        <p14:creationId xmlns:p14="http://schemas.microsoft.com/office/powerpoint/2010/main" val="121607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81C1B-FA00-456A-9B4B-5B5B2D431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2A0CA7-3DAC-4158-BF4A-E7FD1512DD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8817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B2772-BD63-465A-AB2A-159E7034D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09/24/2025 - 10/23/2025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4A0DB-6659-4702-9857-E18FB47A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306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151-0CCC-4C7F-9C01-6A9CBEA4D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80DDC6-A219-4CD1-884B-CFDCEB890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8603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B35B6-615D-4BF3-AD5C-A34F689BE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09/24/2025 - 10/23/2025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03C92-402D-45E3-9EEE-6C7723625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634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Marens KPI Board</vt:lpstr>
      <vt:lpstr>LinkedIn Followers Table | All profiles</vt:lpstr>
      <vt:lpstr>Instagram Followers Table | All profiles</vt:lpstr>
      <vt:lpstr>Overall Followers Count Progression | All profiles</vt:lpstr>
      <vt:lpstr>LinkedIn Post Impressions | All profiles</vt:lpstr>
      <vt:lpstr>Instagram Impressions 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Marens KPI Board</dc:title>
  <dc:creator>Frederik Born</dc:creator>
  <cp:lastModifiedBy>Frederik Born</cp:lastModifiedBy>
  <cp:revision>1</cp:revision>
  <dcterms:created xsi:type="dcterms:W3CDTF">2025-10-24T14:13:59Z</dcterms:created>
  <dcterms:modified xsi:type="dcterms:W3CDTF">2025-10-24T14:14:06Z</dcterms:modified>
</cp:coreProperties>
</file>