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cat>
            <c:multiLvlStrRef>
              <c:f>Sheet1!$A$1:$M$1</c:f>
            </c:multiLvlStrRef>
          </c:cat>
          <c:val>
            <c:numRef>
              <c:f>Sheet1!$A$2:$M$2</c:f>
            </c:numRef>
          </c:val>
          <c:extLst>
            <c:ext xmlns:c16="http://schemas.microsoft.com/office/drawing/2014/chart" uri="{C3380CC4-5D6E-409C-BE32-E72D297353CC}">
              <c16:uniqueId val="{00000000-69C4-4B80-9282-FEAB8958EA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769710-5C6E-427D-9F76-724C9E09A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Themen Verteilung | 12 profiles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C61F240-876E-4D06-AE56-30C054C880F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932410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0DE0BA-0F55-42A3-A4E8-7E1A0F40FA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01.08.2024 - 31.07.2025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3BEA80-FFBB-4EDA-A73B-E60A224CE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040421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Themen Verteilung | 12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Themen Verteilung | 12 profiles</dc:title>
  <dc:creator>Frederik Born</dc:creator>
  <cp:lastModifiedBy>Frederik Born</cp:lastModifiedBy>
  <cp:revision>1</cp:revision>
  <dcterms:created xsi:type="dcterms:W3CDTF">2025-08-20T14:23:52Z</dcterms:created>
  <dcterms:modified xsi:type="dcterms:W3CDTF">2025-08-20T14:23:55Z</dcterms:modified>
</cp:coreProperties>
</file>