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9C74-4E3D-B6A9-BA7114860C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9C74-4E3D-B6A9-BA7114860C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9C74-4E3D-B6A9-BA7114860C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9C74-4E3D-B6A9-BA7114860CF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9C74-4E3D-B6A9-BA7114860CF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9C74-4E3D-B6A9-BA7114860CF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9C74-4E3D-B6A9-BA7114860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895016"/>
        <c:axId val="261893048"/>
      </c:lineChart>
      <c:catAx>
        <c:axId val="2618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93048"/>
        <c:crosses val="autoZero"/>
        <c:auto val="1"/>
        <c:lblAlgn val="ctr"/>
        <c:lblOffset val="100"/>
        <c:noMultiLvlLbl val="0"/>
      </c:catAx>
      <c:valAx>
        <c:axId val="26189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9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60351-7D01-4A8A-99D8-EE1EF639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16E9C5-C0CC-48DE-B58C-DC836A6757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516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094D1-E067-4420-984C-919CA681E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D148-C539-432D-8325-C9D7A8EDA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44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7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7 profiles</dc:title>
  <dc:creator>Frederik Born</dc:creator>
  <cp:lastModifiedBy>Frederik Born</cp:lastModifiedBy>
  <cp:revision>1</cp:revision>
  <dcterms:created xsi:type="dcterms:W3CDTF">2025-08-20T10:20:15Z</dcterms:created>
  <dcterms:modified xsi:type="dcterms:W3CDTF">2025-08-20T10:20:18Z</dcterms:modified>
</cp:coreProperties>
</file>