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yello_de yello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Sheet1!$A$2:$A$54</c:f>
              <c:strCache>
                <c:ptCount val="53"/>
                <c:pt idx="0">
                  <c:v>29.07.2024</c:v>
                </c:pt>
                <c:pt idx="1">
                  <c:v>05.08.2024</c:v>
                </c:pt>
                <c:pt idx="2">
                  <c:v>12.08.2024</c:v>
                </c:pt>
                <c:pt idx="3">
                  <c:v>19.08.2024</c:v>
                </c:pt>
                <c:pt idx="4">
                  <c:v>26.08.2024</c:v>
                </c:pt>
                <c:pt idx="5">
                  <c:v>02.09.2024</c:v>
                </c:pt>
                <c:pt idx="6">
                  <c:v>09.09.2024</c:v>
                </c:pt>
                <c:pt idx="7">
                  <c:v>16.09.2024</c:v>
                </c:pt>
                <c:pt idx="8">
                  <c:v>23.09.2024</c:v>
                </c:pt>
                <c:pt idx="9">
                  <c:v>30.09.2024</c:v>
                </c:pt>
                <c:pt idx="10">
                  <c:v>07.10.2024</c:v>
                </c:pt>
                <c:pt idx="11">
                  <c:v>14.10.2024</c:v>
                </c:pt>
                <c:pt idx="12">
                  <c:v>21.10.2024</c:v>
                </c:pt>
                <c:pt idx="13">
                  <c:v>28.10.2024</c:v>
                </c:pt>
                <c:pt idx="14">
                  <c:v>04.11.2024</c:v>
                </c:pt>
                <c:pt idx="15">
                  <c:v>11.11.2024</c:v>
                </c:pt>
                <c:pt idx="16">
                  <c:v>18.11.2024</c:v>
                </c:pt>
                <c:pt idx="17">
                  <c:v>25.11.2024</c:v>
                </c:pt>
                <c:pt idx="18">
                  <c:v>02.12.2024</c:v>
                </c:pt>
                <c:pt idx="19">
                  <c:v>09.12.2024</c:v>
                </c:pt>
                <c:pt idx="20">
                  <c:v>16.12.2024</c:v>
                </c:pt>
                <c:pt idx="21">
                  <c:v>23.12.2024</c:v>
                </c:pt>
                <c:pt idx="22">
                  <c:v>30.12.2024</c:v>
                </c:pt>
                <c:pt idx="23">
                  <c:v>06.01.2025</c:v>
                </c:pt>
                <c:pt idx="24">
                  <c:v>13.01.2025</c:v>
                </c:pt>
                <c:pt idx="25">
                  <c:v>20.01.2025</c:v>
                </c:pt>
                <c:pt idx="26">
                  <c:v>27.01.2025</c:v>
                </c:pt>
                <c:pt idx="27">
                  <c:v>03.02.2025</c:v>
                </c:pt>
                <c:pt idx="28">
                  <c:v>10.02.2025</c:v>
                </c:pt>
                <c:pt idx="29">
                  <c:v>17.02.2025</c:v>
                </c:pt>
                <c:pt idx="30">
                  <c:v>24.02.2025</c:v>
                </c:pt>
                <c:pt idx="31">
                  <c:v>03.03.2025</c:v>
                </c:pt>
                <c:pt idx="32">
                  <c:v>10.03.2025</c:v>
                </c:pt>
                <c:pt idx="33">
                  <c:v>17.03.2025</c:v>
                </c:pt>
                <c:pt idx="34">
                  <c:v>24.03.2025</c:v>
                </c:pt>
                <c:pt idx="35">
                  <c:v>31.03.2025</c:v>
                </c:pt>
                <c:pt idx="36">
                  <c:v>07.04.2025</c:v>
                </c:pt>
                <c:pt idx="37">
                  <c:v>14.04.2025</c:v>
                </c:pt>
                <c:pt idx="38">
                  <c:v>21.04.2025</c:v>
                </c:pt>
                <c:pt idx="39">
                  <c:v>28.04.2025</c:v>
                </c:pt>
                <c:pt idx="40">
                  <c:v>05.05.2025</c:v>
                </c:pt>
                <c:pt idx="41">
                  <c:v>12.05.2025</c:v>
                </c:pt>
                <c:pt idx="42">
                  <c:v>19.05.2025</c:v>
                </c:pt>
                <c:pt idx="43">
                  <c:v>26.05.2025</c:v>
                </c:pt>
                <c:pt idx="44">
                  <c:v>02.06.2025</c:v>
                </c:pt>
                <c:pt idx="45">
                  <c:v>09.06.2025</c:v>
                </c:pt>
                <c:pt idx="46">
                  <c:v>16.06.2025</c:v>
                </c:pt>
                <c:pt idx="47">
                  <c:v>23.06.2025</c:v>
                </c:pt>
                <c:pt idx="48">
                  <c:v>30.06.2025</c:v>
                </c:pt>
                <c:pt idx="49">
                  <c:v>07.07.2025</c:v>
                </c:pt>
                <c:pt idx="50">
                  <c:v>14.07.2025</c:v>
                </c:pt>
                <c:pt idx="51">
                  <c:v>21.07.2025</c:v>
                </c:pt>
                <c:pt idx="52">
                  <c:v>28.07.2025</c:v>
                </c:pt>
              </c:strCache>
            </c:strRef>
          </c:cat>
          <c:val>
            <c:numRef>
              <c:f>Sheet1!$B$2:$B$54</c:f>
              <c:numCache>
                <c:formatCode>General</c:formatCode>
                <c:ptCount val="53"/>
                <c:pt idx="0">
                  <c:v>3</c:v>
                </c:pt>
                <c:pt idx="1">
                  <c:v>5</c:v>
                </c:pt>
                <c:pt idx="2">
                  <c:v>6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4</c:v>
                </c:pt>
                <c:pt idx="17">
                  <c:v>6</c:v>
                </c:pt>
                <c:pt idx="18">
                  <c:v>5</c:v>
                </c:pt>
                <c:pt idx="19">
                  <c:v>5</c:v>
                </c:pt>
                <c:pt idx="20">
                  <c:v>6</c:v>
                </c:pt>
                <c:pt idx="21">
                  <c:v>3</c:v>
                </c:pt>
                <c:pt idx="22">
                  <c:v>4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2</c:v>
                </c:pt>
                <c:pt idx="29">
                  <c:v>3</c:v>
                </c:pt>
                <c:pt idx="30">
                  <c:v>3</c:v>
                </c:pt>
                <c:pt idx="31">
                  <c:v>4</c:v>
                </c:pt>
                <c:pt idx="32">
                  <c:v>3</c:v>
                </c:pt>
                <c:pt idx="33">
                  <c:v>5</c:v>
                </c:pt>
                <c:pt idx="34">
                  <c:v>4</c:v>
                </c:pt>
                <c:pt idx="35">
                  <c:v>3</c:v>
                </c:pt>
                <c:pt idx="36">
                  <c:v>3</c:v>
                </c:pt>
                <c:pt idx="37">
                  <c:v>4</c:v>
                </c:pt>
                <c:pt idx="38">
                  <c:v>3</c:v>
                </c:pt>
                <c:pt idx="39">
                  <c:v>3</c:v>
                </c:pt>
                <c:pt idx="40">
                  <c:v>4</c:v>
                </c:pt>
                <c:pt idx="41">
                  <c:v>3</c:v>
                </c:pt>
                <c:pt idx="42">
                  <c:v>4</c:v>
                </c:pt>
                <c:pt idx="43">
                  <c:v>3</c:v>
                </c:pt>
                <c:pt idx="44">
                  <c:v>4</c:v>
                </c:pt>
                <c:pt idx="45">
                  <c:v>3</c:v>
                </c:pt>
                <c:pt idx="46">
                  <c:v>4</c:v>
                </c:pt>
                <c:pt idx="47">
                  <c:v>3</c:v>
                </c:pt>
                <c:pt idx="48">
                  <c:v>4</c:v>
                </c:pt>
                <c:pt idx="49">
                  <c:v>5</c:v>
                </c:pt>
                <c:pt idx="50">
                  <c:v>4</c:v>
                </c:pt>
                <c:pt idx="51">
                  <c:v>4</c:v>
                </c:pt>
                <c:pt idx="52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EA-434D-B745-2C473868A9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enbw_ag EnBW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Sheet1!$A$2:$A$54</c:f>
              <c:strCache>
                <c:ptCount val="53"/>
                <c:pt idx="0">
                  <c:v>29.07.2024</c:v>
                </c:pt>
                <c:pt idx="1">
                  <c:v>05.08.2024</c:v>
                </c:pt>
                <c:pt idx="2">
                  <c:v>12.08.2024</c:v>
                </c:pt>
                <c:pt idx="3">
                  <c:v>19.08.2024</c:v>
                </c:pt>
                <c:pt idx="4">
                  <c:v>26.08.2024</c:v>
                </c:pt>
                <c:pt idx="5">
                  <c:v>02.09.2024</c:v>
                </c:pt>
                <c:pt idx="6">
                  <c:v>09.09.2024</c:v>
                </c:pt>
                <c:pt idx="7">
                  <c:v>16.09.2024</c:v>
                </c:pt>
                <c:pt idx="8">
                  <c:v>23.09.2024</c:v>
                </c:pt>
                <c:pt idx="9">
                  <c:v>30.09.2024</c:v>
                </c:pt>
                <c:pt idx="10">
                  <c:v>07.10.2024</c:v>
                </c:pt>
                <c:pt idx="11">
                  <c:v>14.10.2024</c:v>
                </c:pt>
                <c:pt idx="12">
                  <c:v>21.10.2024</c:v>
                </c:pt>
                <c:pt idx="13">
                  <c:v>28.10.2024</c:v>
                </c:pt>
                <c:pt idx="14">
                  <c:v>04.11.2024</c:v>
                </c:pt>
                <c:pt idx="15">
                  <c:v>11.11.2024</c:v>
                </c:pt>
                <c:pt idx="16">
                  <c:v>18.11.2024</c:v>
                </c:pt>
                <c:pt idx="17">
                  <c:v>25.11.2024</c:v>
                </c:pt>
                <c:pt idx="18">
                  <c:v>02.12.2024</c:v>
                </c:pt>
                <c:pt idx="19">
                  <c:v>09.12.2024</c:v>
                </c:pt>
                <c:pt idx="20">
                  <c:v>16.12.2024</c:v>
                </c:pt>
                <c:pt idx="21">
                  <c:v>23.12.2024</c:v>
                </c:pt>
                <c:pt idx="22">
                  <c:v>30.12.2024</c:v>
                </c:pt>
                <c:pt idx="23">
                  <c:v>06.01.2025</c:v>
                </c:pt>
                <c:pt idx="24">
                  <c:v>13.01.2025</c:v>
                </c:pt>
                <c:pt idx="25">
                  <c:v>20.01.2025</c:v>
                </c:pt>
                <c:pt idx="26">
                  <c:v>27.01.2025</c:v>
                </c:pt>
                <c:pt idx="27">
                  <c:v>03.02.2025</c:v>
                </c:pt>
                <c:pt idx="28">
                  <c:v>10.02.2025</c:v>
                </c:pt>
                <c:pt idx="29">
                  <c:v>17.02.2025</c:v>
                </c:pt>
                <c:pt idx="30">
                  <c:v>24.02.2025</c:v>
                </c:pt>
                <c:pt idx="31">
                  <c:v>03.03.2025</c:v>
                </c:pt>
                <c:pt idx="32">
                  <c:v>10.03.2025</c:v>
                </c:pt>
                <c:pt idx="33">
                  <c:v>17.03.2025</c:v>
                </c:pt>
                <c:pt idx="34">
                  <c:v>24.03.2025</c:v>
                </c:pt>
                <c:pt idx="35">
                  <c:v>31.03.2025</c:v>
                </c:pt>
                <c:pt idx="36">
                  <c:v>07.04.2025</c:v>
                </c:pt>
                <c:pt idx="37">
                  <c:v>14.04.2025</c:v>
                </c:pt>
                <c:pt idx="38">
                  <c:v>21.04.2025</c:v>
                </c:pt>
                <c:pt idx="39">
                  <c:v>28.04.2025</c:v>
                </c:pt>
                <c:pt idx="40">
                  <c:v>05.05.2025</c:v>
                </c:pt>
                <c:pt idx="41">
                  <c:v>12.05.2025</c:v>
                </c:pt>
                <c:pt idx="42">
                  <c:v>19.05.2025</c:v>
                </c:pt>
                <c:pt idx="43">
                  <c:v>26.05.2025</c:v>
                </c:pt>
                <c:pt idx="44">
                  <c:v>02.06.2025</c:v>
                </c:pt>
                <c:pt idx="45">
                  <c:v>09.06.2025</c:v>
                </c:pt>
                <c:pt idx="46">
                  <c:v>16.06.2025</c:v>
                </c:pt>
                <c:pt idx="47">
                  <c:v>23.06.2025</c:v>
                </c:pt>
                <c:pt idx="48">
                  <c:v>30.06.2025</c:v>
                </c:pt>
                <c:pt idx="49">
                  <c:v>07.07.2025</c:v>
                </c:pt>
                <c:pt idx="50">
                  <c:v>14.07.2025</c:v>
                </c:pt>
                <c:pt idx="51">
                  <c:v>21.07.2025</c:v>
                </c:pt>
                <c:pt idx="52">
                  <c:v>28.07.2025</c:v>
                </c:pt>
              </c:strCache>
            </c:strRef>
          </c:cat>
          <c:val>
            <c:numRef>
              <c:f>Sheet1!$C$2:$C$54</c:f>
              <c:numCache>
                <c:formatCode>General</c:formatCode>
                <c:ptCount val="53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0</c:v>
                </c:pt>
                <c:pt idx="10">
                  <c:v>3</c:v>
                </c:pt>
                <c:pt idx="11">
                  <c:v>3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4</c:v>
                </c:pt>
                <c:pt idx="18">
                  <c:v>2</c:v>
                </c:pt>
                <c:pt idx="19">
                  <c:v>3</c:v>
                </c:pt>
                <c:pt idx="20">
                  <c:v>5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3</c:v>
                </c:pt>
                <c:pt idx="25">
                  <c:v>4</c:v>
                </c:pt>
                <c:pt idx="26">
                  <c:v>1</c:v>
                </c:pt>
                <c:pt idx="27">
                  <c:v>2</c:v>
                </c:pt>
                <c:pt idx="28">
                  <c:v>4</c:v>
                </c:pt>
                <c:pt idx="29">
                  <c:v>3</c:v>
                </c:pt>
                <c:pt idx="30">
                  <c:v>3</c:v>
                </c:pt>
                <c:pt idx="31">
                  <c:v>4</c:v>
                </c:pt>
                <c:pt idx="32">
                  <c:v>3</c:v>
                </c:pt>
                <c:pt idx="33">
                  <c:v>3</c:v>
                </c:pt>
                <c:pt idx="34">
                  <c:v>4</c:v>
                </c:pt>
                <c:pt idx="35">
                  <c:v>4</c:v>
                </c:pt>
                <c:pt idx="36">
                  <c:v>3</c:v>
                </c:pt>
                <c:pt idx="37">
                  <c:v>3</c:v>
                </c:pt>
                <c:pt idx="38">
                  <c:v>2</c:v>
                </c:pt>
                <c:pt idx="39">
                  <c:v>3</c:v>
                </c:pt>
                <c:pt idx="40">
                  <c:v>5</c:v>
                </c:pt>
                <c:pt idx="41">
                  <c:v>4</c:v>
                </c:pt>
                <c:pt idx="42">
                  <c:v>3</c:v>
                </c:pt>
                <c:pt idx="43">
                  <c:v>3</c:v>
                </c:pt>
                <c:pt idx="44">
                  <c:v>4</c:v>
                </c:pt>
                <c:pt idx="45">
                  <c:v>3</c:v>
                </c:pt>
                <c:pt idx="46">
                  <c:v>3</c:v>
                </c:pt>
                <c:pt idx="47">
                  <c:v>2</c:v>
                </c:pt>
                <c:pt idx="48">
                  <c:v>3</c:v>
                </c:pt>
                <c:pt idx="49">
                  <c:v>4</c:v>
                </c:pt>
                <c:pt idx="50">
                  <c:v>5</c:v>
                </c:pt>
                <c:pt idx="51">
                  <c:v>5</c:v>
                </c:pt>
                <c:pt idx="52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EEA-434D-B745-2C473868A9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swd_ag Stadtwerke Düsseldorf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Sheet1!$A$2:$A$54</c:f>
              <c:strCache>
                <c:ptCount val="53"/>
                <c:pt idx="0">
                  <c:v>29.07.2024</c:v>
                </c:pt>
                <c:pt idx="1">
                  <c:v>05.08.2024</c:v>
                </c:pt>
                <c:pt idx="2">
                  <c:v>12.08.2024</c:v>
                </c:pt>
                <c:pt idx="3">
                  <c:v>19.08.2024</c:v>
                </c:pt>
                <c:pt idx="4">
                  <c:v>26.08.2024</c:v>
                </c:pt>
                <c:pt idx="5">
                  <c:v>02.09.2024</c:v>
                </c:pt>
                <c:pt idx="6">
                  <c:v>09.09.2024</c:v>
                </c:pt>
                <c:pt idx="7">
                  <c:v>16.09.2024</c:v>
                </c:pt>
                <c:pt idx="8">
                  <c:v>23.09.2024</c:v>
                </c:pt>
                <c:pt idx="9">
                  <c:v>30.09.2024</c:v>
                </c:pt>
                <c:pt idx="10">
                  <c:v>07.10.2024</c:v>
                </c:pt>
                <c:pt idx="11">
                  <c:v>14.10.2024</c:v>
                </c:pt>
                <c:pt idx="12">
                  <c:v>21.10.2024</c:v>
                </c:pt>
                <c:pt idx="13">
                  <c:v>28.10.2024</c:v>
                </c:pt>
                <c:pt idx="14">
                  <c:v>04.11.2024</c:v>
                </c:pt>
                <c:pt idx="15">
                  <c:v>11.11.2024</c:v>
                </c:pt>
                <c:pt idx="16">
                  <c:v>18.11.2024</c:v>
                </c:pt>
                <c:pt idx="17">
                  <c:v>25.11.2024</c:v>
                </c:pt>
                <c:pt idx="18">
                  <c:v>02.12.2024</c:v>
                </c:pt>
                <c:pt idx="19">
                  <c:v>09.12.2024</c:v>
                </c:pt>
                <c:pt idx="20">
                  <c:v>16.12.2024</c:v>
                </c:pt>
                <c:pt idx="21">
                  <c:v>23.12.2024</c:v>
                </c:pt>
                <c:pt idx="22">
                  <c:v>30.12.2024</c:v>
                </c:pt>
                <c:pt idx="23">
                  <c:v>06.01.2025</c:v>
                </c:pt>
                <c:pt idx="24">
                  <c:v>13.01.2025</c:v>
                </c:pt>
                <c:pt idx="25">
                  <c:v>20.01.2025</c:v>
                </c:pt>
                <c:pt idx="26">
                  <c:v>27.01.2025</c:v>
                </c:pt>
                <c:pt idx="27">
                  <c:v>03.02.2025</c:v>
                </c:pt>
                <c:pt idx="28">
                  <c:v>10.02.2025</c:v>
                </c:pt>
                <c:pt idx="29">
                  <c:v>17.02.2025</c:v>
                </c:pt>
                <c:pt idx="30">
                  <c:v>24.02.2025</c:v>
                </c:pt>
                <c:pt idx="31">
                  <c:v>03.03.2025</c:v>
                </c:pt>
                <c:pt idx="32">
                  <c:v>10.03.2025</c:v>
                </c:pt>
                <c:pt idx="33">
                  <c:v>17.03.2025</c:v>
                </c:pt>
                <c:pt idx="34">
                  <c:v>24.03.2025</c:v>
                </c:pt>
                <c:pt idx="35">
                  <c:v>31.03.2025</c:v>
                </c:pt>
                <c:pt idx="36">
                  <c:v>07.04.2025</c:v>
                </c:pt>
                <c:pt idx="37">
                  <c:v>14.04.2025</c:v>
                </c:pt>
                <c:pt idx="38">
                  <c:v>21.04.2025</c:v>
                </c:pt>
                <c:pt idx="39">
                  <c:v>28.04.2025</c:v>
                </c:pt>
                <c:pt idx="40">
                  <c:v>05.05.2025</c:v>
                </c:pt>
                <c:pt idx="41">
                  <c:v>12.05.2025</c:v>
                </c:pt>
                <c:pt idx="42">
                  <c:v>19.05.2025</c:v>
                </c:pt>
                <c:pt idx="43">
                  <c:v>26.05.2025</c:v>
                </c:pt>
                <c:pt idx="44">
                  <c:v>02.06.2025</c:v>
                </c:pt>
                <c:pt idx="45">
                  <c:v>09.06.2025</c:v>
                </c:pt>
                <c:pt idx="46">
                  <c:v>16.06.2025</c:v>
                </c:pt>
                <c:pt idx="47">
                  <c:v>23.06.2025</c:v>
                </c:pt>
                <c:pt idx="48">
                  <c:v>30.06.2025</c:v>
                </c:pt>
                <c:pt idx="49">
                  <c:v>07.07.2025</c:v>
                </c:pt>
                <c:pt idx="50">
                  <c:v>14.07.2025</c:v>
                </c:pt>
                <c:pt idx="51">
                  <c:v>21.07.2025</c:v>
                </c:pt>
                <c:pt idx="52">
                  <c:v>28.07.2025</c:v>
                </c:pt>
              </c:strCache>
            </c:strRef>
          </c:cat>
          <c:val>
            <c:numRef>
              <c:f>Sheet1!$D$2:$D$54</c:f>
              <c:numCache>
                <c:formatCode>General</c:formatCode>
                <c:ptCount val="53"/>
                <c:pt idx="0">
                  <c:v>5</c:v>
                </c:pt>
                <c:pt idx="1">
                  <c:v>4</c:v>
                </c:pt>
                <c:pt idx="2">
                  <c:v>6</c:v>
                </c:pt>
                <c:pt idx="3">
                  <c:v>5</c:v>
                </c:pt>
                <c:pt idx="4">
                  <c:v>4</c:v>
                </c:pt>
                <c:pt idx="5">
                  <c:v>1</c:v>
                </c:pt>
                <c:pt idx="6">
                  <c:v>7</c:v>
                </c:pt>
                <c:pt idx="7">
                  <c:v>7</c:v>
                </c:pt>
                <c:pt idx="8">
                  <c:v>6</c:v>
                </c:pt>
                <c:pt idx="9">
                  <c:v>5</c:v>
                </c:pt>
                <c:pt idx="10">
                  <c:v>3</c:v>
                </c:pt>
                <c:pt idx="11">
                  <c:v>5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5</c:v>
                </c:pt>
                <c:pt idx="16">
                  <c:v>4</c:v>
                </c:pt>
                <c:pt idx="17">
                  <c:v>5</c:v>
                </c:pt>
                <c:pt idx="18">
                  <c:v>7</c:v>
                </c:pt>
                <c:pt idx="19">
                  <c:v>5</c:v>
                </c:pt>
                <c:pt idx="20">
                  <c:v>6</c:v>
                </c:pt>
                <c:pt idx="21">
                  <c:v>5</c:v>
                </c:pt>
                <c:pt idx="22">
                  <c:v>5</c:v>
                </c:pt>
                <c:pt idx="23">
                  <c:v>5</c:v>
                </c:pt>
                <c:pt idx="24">
                  <c:v>5</c:v>
                </c:pt>
                <c:pt idx="25">
                  <c:v>9</c:v>
                </c:pt>
                <c:pt idx="26">
                  <c:v>5</c:v>
                </c:pt>
                <c:pt idx="27">
                  <c:v>3</c:v>
                </c:pt>
                <c:pt idx="28">
                  <c:v>3</c:v>
                </c:pt>
                <c:pt idx="29">
                  <c:v>6</c:v>
                </c:pt>
                <c:pt idx="30">
                  <c:v>6</c:v>
                </c:pt>
                <c:pt idx="31">
                  <c:v>26</c:v>
                </c:pt>
                <c:pt idx="32">
                  <c:v>5</c:v>
                </c:pt>
                <c:pt idx="33">
                  <c:v>5</c:v>
                </c:pt>
                <c:pt idx="34">
                  <c:v>2</c:v>
                </c:pt>
                <c:pt idx="35">
                  <c:v>5</c:v>
                </c:pt>
                <c:pt idx="36">
                  <c:v>7</c:v>
                </c:pt>
                <c:pt idx="37">
                  <c:v>9</c:v>
                </c:pt>
                <c:pt idx="38">
                  <c:v>3</c:v>
                </c:pt>
                <c:pt idx="39">
                  <c:v>9</c:v>
                </c:pt>
                <c:pt idx="40">
                  <c:v>11</c:v>
                </c:pt>
                <c:pt idx="41">
                  <c:v>5</c:v>
                </c:pt>
                <c:pt idx="42">
                  <c:v>4</c:v>
                </c:pt>
                <c:pt idx="43">
                  <c:v>7</c:v>
                </c:pt>
                <c:pt idx="44">
                  <c:v>5</c:v>
                </c:pt>
                <c:pt idx="45">
                  <c:v>5</c:v>
                </c:pt>
                <c:pt idx="46">
                  <c:v>9</c:v>
                </c:pt>
                <c:pt idx="47">
                  <c:v>7</c:v>
                </c:pt>
                <c:pt idx="48">
                  <c:v>4</c:v>
                </c:pt>
                <c:pt idx="49">
                  <c:v>4</c:v>
                </c:pt>
                <c:pt idx="50">
                  <c:v>4</c:v>
                </c:pt>
                <c:pt idx="51">
                  <c:v>2</c:v>
                </c:pt>
                <c:pt idx="52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EEA-434D-B745-2C473868A9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mainovaag Mainova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Sheet1!$A$2:$A$54</c:f>
              <c:strCache>
                <c:ptCount val="53"/>
                <c:pt idx="0">
                  <c:v>29.07.2024</c:v>
                </c:pt>
                <c:pt idx="1">
                  <c:v>05.08.2024</c:v>
                </c:pt>
                <c:pt idx="2">
                  <c:v>12.08.2024</c:v>
                </c:pt>
                <c:pt idx="3">
                  <c:v>19.08.2024</c:v>
                </c:pt>
                <c:pt idx="4">
                  <c:v>26.08.2024</c:v>
                </c:pt>
                <c:pt idx="5">
                  <c:v>02.09.2024</c:v>
                </c:pt>
                <c:pt idx="6">
                  <c:v>09.09.2024</c:v>
                </c:pt>
                <c:pt idx="7">
                  <c:v>16.09.2024</c:v>
                </c:pt>
                <c:pt idx="8">
                  <c:v>23.09.2024</c:v>
                </c:pt>
                <c:pt idx="9">
                  <c:v>30.09.2024</c:v>
                </c:pt>
                <c:pt idx="10">
                  <c:v>07.10.2024</c:v>
                </c:pt>
                <c:pt idx="11">
                  <c:v>14.10.2024</c:v>
                </c:pt>
                <c:pt idx="12">
                  <c:v>21.10.2024</c:v>
                </c:pt>
                <c:pt idx="13">
                  <c:v>28.10.2024</c:v>
                </c:pt>
                <c:pt idx="14">
                  <c:v>04.11.2024</c:v>
                </c:pt>
                <c:pt idx="15">
                  <c:v>11.11.2024</c:v>
                </c:pt>
                <c:pt idx="16">
                  <c:v>18.11.2024</c:v>
                </c:pt>
                <c:pt idx="17">
                  <c:v>25.11.2024</c:v>
                </c:pt>
                <c:pt idx="18">
                  <c:v>02.12.2024</c:v>
                </c:pt>
                <c:pt idx="19">
                  <c:v>09.12.2024</c:v>
                </c:pt>
                <c:pt idx="20">
                  <c:v>16.12.2024</c:v>
                </c:pt>
                <c:pt idx="21">
                  <c:v>23.12.2024</c:v>
                </c:pt>
                <c:pt idx="22">
                  <c:v>30.12.2024</c:v>
                </c:pt>
                <c:pt idx="23">
                  <c:v>06.01.2025</c:v>
                </c:pt>
                <c:pt idx="24">
                  <c:v>13.01.2025</c:v>
                </c:pt>
                <c:pt idx="25">
                  <c:v>20.01.2025</c:v>
                </c:pt>
                <c:pt idx="26">
                  <c:v>27.01.2025</c:v>
                </c:pt>
                <c:pt idx="27">
                  <c:v>03.02.2025</c:v>
                </c:pt>
                <c:pt idx="28">
                  <c:v>10.02.2025</c:v>
                </c:pt>
                <c:pt idx="29">
                  <c:v>17.02.2025</c:v>
                </c:pt>
                <c:pt idx="30">
                  <c:v>24.02.2025</c:v>
                </c:pt>
                <c:pt idx="31">
                  <c:v>03.03.2025</c:v>
                </c:pt>
                <c:pt idx="32">
                  <c:v>10.03.2025</c:v>
                </c:pt>
                <c:pt idx="33">
                  <c:v>17.03.2025</c:v>
                </c:pt>
                <c:pt idx="34">
                  <c:v>24.03.2025</c:v>
                </c:pt>
                <c:pt idx="35">
                  <c:v>31.03.2025</c:v>
                </c:pt>
                <c:pt idx="36">
                  <c:v>07.04.2025</c:v>
                </c:pt>
                <c:pt idx="37">
                  <c:v>14.04.2025</c:v>
                </c:pt>
                <c:pt idx="38">
                  <c:v>21.04.2025</c:v>
                </c:pt>
                <c:pt idx="39">
                  <c:v>28.04.2025</c:v>
                </c:pt>
                <c:pt idx="40">
                  <c:v>05.05.2025</c:v>
                </c:pt>
                <c:pt idx="41">
                  <c:v>12.05.2025</c:v>
                </c:pt>
                <c:pt idx="42">
                  <c:v>19.05.2025</c:v>
                </c:pt>
                <c:pt idx="43">
                  <c:v>26.05.2025</c:v>
                </c:pt>
                <c:pt idx="44">
                  <c:v>02.06.2025</c:v>
                </c:pt>
                <c:pt idx="45">
                  <c:v>09.06.2025</c:v>
                </c:pt>
                <c:pt idx="46">
                  <c:v>16.06.2025</c:v>
                </c:pt>
                <c:pt idx="47">
                  <c:v>23.06.2025</c:v>
                </c:pt>
                <c:pt idx="48">
                  <c:v>30.06.2025</c:v>
                </c:pt>
                <c:pt idx="49">
                  <c:v>07.07.2025</c:v>
                </c:pt>
                <c:pt idx="50">
                  <c:v>14.07.2025</c:v>
                </c:pt>
                <c:pt idx="51">
                  <c:v>21.07.2025</c:v>
                </c:pt>
                <c:pt idx="52">
                  <c:v>28.07.2025</c:v>
                </c:pt>
              </c:strCache>
            </c:strRef>
          </c:cat>
          <c:val>
            <c:numRef>
              <c:f>Sheet1!$E$2:$E$54</c:f>
              <c:numCache>
                <c:formatCode>General</c:formatCode>
                <c:ptCount val="53"/>
                <c:pt idx="0">
                  <c:v>3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5</c:v>
                </c:pt>
                <c:pt idx="9">
                  <c:v>4</c:v>
                </c:pt>
                <c:pt idx="10">
                  <c:v>3</c:v>
                </c:pt>
                <c:pt idx="11">
                  <c:v>3</c:v>
                </c:pt>
                <c:pt idx="12">
                  <c:v>4</c:v>
                </c:pt>
                <c:pt idx="13">
                  <c:v>4</c:v>
                </c:pt>
                <c:pt idx="14">
                  <c:v>2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4</c:v>
                </c:pt>
                <c:pt idx="20">
                  <c:v>4</c:v>
                </c:pt>
                <c:pt idx="21">
                  <c:v>3</c:v>
                </c:pt>
                <c:pt idx="22">
                  <c:v>4</c:v>
                </c:pt>
                <c:pt idx="23">
                  <c:v>2</c:v>
                </c:pt>
                <c:pt idx="24">
                  <c:v>2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2</c:v>
                </c:pt>
                <c:pt idx="29">
                  <c:v>1</c:v>
                </c:pt>
                <c:pt idx="30">
                  <c:v>1</c:v>
                </c:pt>
                <c:pt idx="31">
                  <c:v>3</c:v>
                </c:pt>
                <c:pt idx="32">
                  <c:v>4</c:v>
                </c:pt>
                <c:pt idx="33">
                  <c:v>2</c:v>
                </c:pt>
                <c:pt idx="34">
                  <c:v>2</c:v>
                </c:pt>
                <c:pt idx="35">
                  <c:v>4</c:v>
                </c:pt>
                <c:pt idx="36">
                  <c:v>4</c:v>
                </c:pt>
                <c:pt idx="37">
                  <c:v>2</c:v>
                </c:pt>
                <c:pt idx="38">
                  <c:v>3</c:v>
                </c:pt>
                <c:pt idx="39">
                  <c:v>3</c:v>
                </c:pt>
                <c:pt idx="40">
                  <c:v>5</c:v>
                </c:pt>
                <c:pt idx="41">
                  <c:v>5</c:v>
                </c:pt>
                <c:pt idx="42">
                  <c:v>3</c:v>
                </c:pt>
                <c:pt idx="43">
                  <c:v>5</c:v>
                </c:pt>
                <c:pt idx="44">
                  <c:v>4</c:v>
                </c:pt>
                <c:pt idx="45">
                  <c:v>5</c:v>
                </c:pt>
                <c:pt idx="46">
                  <c:v>5</c:v>
                </c:pt>
                <c:pt idx="47">
                  <c:v>4</c:v>
                </c:pt>
                <c:pt idx="48">
                  <c:v>4</c:v>
                </c:pt>
                <c:pt idx="49">
                  <c:v>4</c:v>
                </c:pt>
                <c:pt idx="50">
                  <c:v>5</c:v>
                </c:pt>
                <c:pt idx="51">
                  <c:v>4</c:v>
                </c:pt>
                <c:pt idx="52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EEA-434D-B745-2C473868A9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rheinenergie_ag RheinEnergie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Sheet1!$A$2:$A$54</c:f>
              <c:strCache>
                <c:ptCount val="53"/>
                <c:pt idx="0">
                  <c:v>29.07.2024</c:v>
                </c:pt>
                <c:pt idx="1">
                  <c:v>05.08.2024</c:v>
                </c:pt>
                <c:pt idx="2">
                  <c:v>12.08.2024</c:v>
                </c:pt>
                <c:pt idx="3">
                  <c:v>19.08.2024</c:v>
                </c:pt>
                <c:pt idx="4">
                  <c:v>26.08.2024</c:v>
                </c:pt>
                <c:pt idx="5">
                  <c:v>02.09.2024</c:v>
                </c:pt>
                <c:pt idx="6">
                  <c:v>09.09.2024</c:v>
                </c:pt>
                <c:pt idx="7">
                  <c:v>16.09.2024</c:v>
                </c:pt>
                <c:pt idx="8">
                  <c:v>23.09.2024</c:v>
                </c:pt>
                <c:pt idx="9">
                  <c:v>30.09.2024</c:v>
                </c:pt>
                <c:pt idx="10">
                  <c:v>07.10.2024</c:v>
                </c:pt>
                <c:pt idx="11">
                  <c:v>14.10.2024</c:v>
                </c:pt>
                <c:pt idx="12">
                  <c:v>21.10.2024</c:v>
                </c:pt>
                <c:pt idx="13">
                  <c:v>28.10.2024</c:v>
                </c:pt>
                <c:pt idx="14">
                  <c:v>04.11.2024</c:v>
                </c:pt>
                <c:pt idx="15">
                  <c:v>11.11.2024</c:v>
                </c:pt>
                <c:pt idx="16">
                  <c:v>18.11.2024</c:v>
                </c:pt>
                <c:pt idx="17">
                  <c:v>25.11.2024</c:v>
                </c:pt>
                <c:pt idx="18">
                  <c:v>02.12.2024</c:v>
                </c:pt>
                <c:pt idx="19">
                  <c:v>09.12.2024</c:v>
                </c:pt>
                <c:pt idx="20">
                  <c:v>16.12.2024</c:v>
                </c:pt>
                <c:pt idx="21">
                  <c:v>23.12.2024</c:v>
                </c:pt>
                <c:pt idx="22">
                  <c:v>30.12.2024</c:v>
                </c:pt>
                <c:pt idx="23">
                  <c:v>06.01.2025</c:v>
                </c:pt>
                <c:pt idx="24">
                  <c:v>13.01.2025</c:v>
                </c:pt>
                <c:pt idx="25">
                  <c:v>20.01.2025</c:v>
                </c:pt>
                <c:pt idx="26">
                  <c:v>27.01.2025</c:v>
                </c:pt>
                <c:pt idx="27">
                  <c:v>03.02.2025</c:v>
                </c:pt>
                <c:pt idx="28">
                  <c:v>10.02.2025</c:v>
                </c:pt>
                <c:pt idx="29">
                  <c:v>17.02.2025</c:v>
                </c:pt>
                <c:pt idx="30">
                  <c:v>24.02.2025</c:v>
                </c:pt>
                <c:pt idx="31">
                  <c:v>03.03.2025</c:v>
                </c:pt>
                <c:pt idx="32">
                  <c:v>10.03.2025</c:v>
                </c:pt>
                <c:pt idx="33">
                  <c:v>17.03.2025</c:v>
                </c:pt>
                <c:pt idx="34">
                  <c:v>24.03.2025</c:v>
                </c:pt>
                <c:pt idx="35">
                  <c:v>31.03.2025</c:v>
                </c:pt>
                <c:pt idx="36">
                  <c:v>07.04.2025</c:v>
                </c:pt>
                <c:pt idx="37">
                  <c:v>14.04.2025</c:v>
                </c:pt>
                <c:pt idx="38">
                  <c:v>21.04.2025</c:v>
                </c:pt>
                <c:pt idx="39">
                  <c:v>28.04.2025</c:v>
                </c:pt>
                <c:pt idx="40">
                  <c:v>05.05.2025</c:v>
                </c:pt>
                <c:pt idx="41">
                  <c:v>12.05.2025</c:v>
                </c:pt>
                <c:pt idx="42">
                  <c:v>19.05.2025</c:v>
                </c:pt>
                <c:pt idx="43">
                  <c:v>26.05.2025</c:v>
                </c:pt>
                <c:pt idx="44">
                  <c:v>02.06.2025</c:v>
                </c:pt>
                <c:pt idx="45">
                  <c:v>09.06.2025</c:v>
                </c:pt>
                <c:pt idx="46">
                  <c:v>16.06.2025</c:v>
                </c:pt>
                <c:pt idx="47">
                  <c:v>23.06.2025</c:v>
                </c:pt>
                <c:pt idx="48">
                  <c:v>30.06.2025</c:v>
                </c:pt>
                <c:pt idx="49">
                  <c:v>07.07.2025</c:v>
                </c:pt>
                <c:pt idx="50">
                  <c:v>14.07.2025</c:v>
                </c:pt>
                <c:pt idx="51">
                  <c:v>21.07.2025</c:v>
                </c:pt>
                <c:pt idx="52">
                  <c:v>28.07.2025</c:v>
                </c:pt>
              </c:strCache>
            </c:strRef>
          </c:cat>
          <c:val>
            <c:numRef>
              <c:f>Sheet1!$F$2:$F$54</c:f>
              <c:numCache>
                <c:formatCode>General</c:formatCode>
                <c:ptCount val="53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3</c:v>
                </c:pt>
                <c:pt idx="18">
                  <c:v>2</c:v>
                </c:pt>
                <c:pt idx="19">
                  <c:v>2</c:v>
                </c:pt>
                <c:pt idx="20">
                  <c:v>7</c:v>
                </c:pt>
                <c:pt idx="21">
                  <c:v>3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3</c:v>
                </c:pt>
                <c:pt idx="27">
                  <c:v>3</c:v>
                </c:pt>
                <c:pt idx="28">
                  <c:v>4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2</c:v>
                </c:pt>
                <c:pt idx="33">
                  <c:v>3</c:v>
                </c:pt>
                <c:pt idx="34">
                  <c:v>3</c:v>
                </c:pt>
                <c:pt idx="35">
                  <c:v>3</c:v>
                </c:pt>
                <c:pt idx="36">
                  <c:v>2</c:v>
                </c:pt>
                <c:pt idx="37">
                  <c:v>1</c:v>
                </c:pt>
                <c:pt idx="38">
                  <c:v>2</c:v>
                </c:pt>
                <c:pt idx="39">
                  <c:v>0</c:v>
                </c:pt>
                <c:pt idx="40">
                  <c:v>7</c:v>
                </c:pt>
                <c:pt idx="41">
                  <c:v>4</c:v>
                </c:pt>
                <c:pt idx="42">
                  <c:v>3</c:v>
                </c:pt>
                <c:pt idx="43">
                  <c:v>0</c:v>
                </c:pt>
                <c:pt idx="44">
                  <c:v>2</c:v>
                </c:pt>
                <c:pt idx="45">
                  <c:v>3</c:v>
                </c:pt>
                <c:pt idx="46">
                  <c:v>1</c:v>
                </c:pt>
                <c:pt idx="47">
                  <c:v>5</c:v>
                </c:pt>
                <c:pt idx="48">
                  <c:v>2</c:v>
                </c:pt>
                <c:pt idx="49">
                  <c:v>2</c:v>
                </c:pt>
                <c:pt idx="50">
                  <c:v>0</c:v>
                </c:pt>
                <c:pt idx="51">
                  <c:v>6</c:v>
                </c:pt>
                <c:pt idx="52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EEA-434D-B745-2C473868A97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swk.krefeld SWK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Sheet1!$A$2:$A$54</c:f>
              <c:strCache>
                <c:ptCount val="53"/>
                <c:pt idx="0">
                  <c:v>29.07.2024</c:v>
                </c:pt>
                <c:pt idx="1">
                  <c:v>05.08.2024</c:v>
                </c:pt>
                <c:pt idx="2">
                  <c:v>12.08.2024</c:v>
                </c:pt>
                <c:pt idx="3">
                  <c:v>19.08.2024</c:v>
                </c:pt>
                <c:pt idx="4">
                  <c:v>26.08.2024</c:v>
                </c:pt>
                <c:pt idx="5">
                  <c:v>02.09.2024</c:v>
                </c:pt>
                <c:pt idx="6">
                  <c:v>09.09.2024</c:v>
                </c:pt>
                <c:pt idx="7">
                  <c:v>16.09.2024</c:v>
                </c:pt>
                <c:pt idx="8">
                  <c:v>23.09.2024</c:v>
                </c:pt>
                <c:pt idx="9">
                  <c:v>30.09.2024</c:v>
                </c:pt>
                <c:pt idx="10">
                  <c:v>07.10.2024</c:v>
                </c:pt>
                <c:pt idx="11">
                  <c:v>14.10.2024</c:v>
                </c:pt>
                <c:pt idx="12">
                  <c:v>21.10.2024</c:v>
                </c:pt>
                <c:pt idx="13">
                  <c:v>28.10.2024</c:v>
                </c:pt>
                <c:pt idx="14">
                  <c:v>04.11.2024</c:v>
                </c:pt>
                <c:pt idx="15">
                  <c:v>11.11.2024</c:v>
                </c:pt>
                <c:pt idx="16">
                  <c:v>18.11.2024</c:v>
                </c:pt>
                <c:pt idx="17">
                  <c:v>25.11.2024</c:v>
                </c:pt>
                <c:pt idx="18">
                  <c:v>02.12.2024</c:v>
                </c:pt>
                <c:pt idx="19">
                  <c:v>09.12.2024</c:v>
                </c:pt>
                <c:pt idx="20">
                  <c:v>16.12.2024</c:v>
                </c:pt>
                <c:pt idx="21">
                  <c:v>23.12.2024</c:v>
                </c:pt>
                <c:pt idx="22">
                  <c:v>30.12.2024</c:v>
                </c:pt>
                <c:pt idx="23">
                  <c:v>06.01.2025</c:v>
                </c:pt>
                <c:pt idx="24">
                  <c:v>13.01.2025</c:v>
                </c:pt>
                <c:pt idx="25">
                  <c:v>20.01.2025</c:v>
                </c:pt>
                <c:pt idx="26">
                  <c:v>27.01.2025</c:v>
                </c:pt>
                <c:pt idx="27">
                  <c:v>03.02.2025</c:v>
                </c:pt>
                <c:pt idx="28">
                  <c:v>10.02.2025</c:v>
                </c:pt>
                <c:pt idx="29">
                  <c:v>17.02.2025</c:v>
                </c:pt>
                <c:pt idx="30">
                  <c:v>24.02.2025</c:v>
                </c:pt>
                <c:pt idx="31">
                  <c:v>03.03.2025</c:v>
                </c:pt>
                <c:pt idx="32">
                  <c:v>10.03.2025</c:v>
                </c:pt>
                <c:pt idx="33">
                  <c:v>17.03.2025</c:v>
                </c:pt>
                <c:pt idx="34">
                  <c:v>24.03.2025</c:v>
                </c:pt>
                <c:pt idx="35">
                  <c:v>31.03.2025</c:v>
                </c:pt>
                <c:pt idx="36">
                  <c:v>07.04.2025</c:v>
                </c:pt>
                <c:pt idx="37">
                  <c:v>14.04.2025</c:v>
                </c:pt>
                <c:pt idx="38">
                  <c:v>21.04.2025</c:v>
                </c:pt>
                <c:pt idx="39">
                  <c:v>28.04.2025</c:v>
                </c:pt>
                <c:pt idx="40">
                  <c:v>05.05.2025</c:v>
                </c:pt>
                <c:pt idx="41">
                  <c:v>12.05.2025</c:v>
                </c:pt>
                <c:pt idx="42">
                  <c:v>19.05.2025</c:v>
                </c:pt>
                <c:pt idx="43">
                  <c:v>26.05.2025</c:v>
                </c:pt>
                <c:pt idx="44">
                  <c:v>02.06.2025</c:v>
                </c:pt>
                <c:pt idx="45">
                  <c:v>09.06.2025</c:v>
                </c:pt>
                <c:pt idx="46">
                  <c:v>16.06.2025</c:v>
                </c:pt>
                <c:pt idx="47">
                  <c:v>23.06.2025</c:v>
                </c:pt>
                <c:pt idx="48">
                  <c:v>30.06.2025</c:v>
                </c:pt>
                <c:pt idx="49">
                  <c:v>07.07.2025</c:v>
                </c:pt>
                <c:pt idx="50">
                  <c:v>14.07.2025</c:v>
                </c:pt>
                <c:pt idx="51">
                  <c:v>21.07.2025</c:v>
                </c:pt>
                <c:pt idx="52">
                  <c:v>28.07.2025</c:v>
                </c:pt>
              </c:strCache>
            </c:strRef>
          </c:cat>
          <c:val>
            <c:numRef>
              <c:f>Sheet1!$G$2:$G$54</c:f>
              <c:numCache>
                <c:formatCode>General</c:formatCode>
                <c:ptCount val="5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6</c:v>
                </c:pt>
                <c:pt idx="29">
                  <c:v>3</c:v>
                </c:pt>
                <c:pt idx="30">
                  <c:v>3</c:v>
                </c:pt>
                <c:pt idx="31">
                  <c:v>0</c:v>
                </c:pt>
                <c:pt idx="32">
                  <c:v>4</c:v>
                </c:pt>
                <c:pt idx="33">
                  <c:v>2</c:v>
                </c:pt>
                <c:pt idx="34">
                  <c:v>0</c:v>
                </c:pt>
                <c:pt idx="35">
                  <c:v>1</c:v>
                </c:pt>
                <c:pt idx="36">
                  <c:v>2</c:v>
                </c:pt>
                <c:pt idx="37">
                  <c:v>1</c:v>
                </c:pt>
                <c:pt idx="38">
                  <c:v>2</c:v>
                </c:pt>
                <c:pt idx="39">
                  <c:v>1</c:v>
                </c:pt>
                <c:pt idx="40">
                  <c:v>0</c:v>
                </c:pt>
                <c:pt idx="41">
                  <c:v>2</c:v>
                </c:pt>
                <c:pt idx="42">
                  <c:v>2</c:v>
                </c:pt>
                <c:pt idx="43">
                  <c:v>2</c:v>
                </c:pt>
                <c:pt idx="44">
                  <c:v>1</c:v>
                </c:pt>
                <c:pt idx="45">
                  <c:v>0</c:v>
                </c:pt>
                <c:pt idx="46">
                  <c:v>3</c:v>
                </c:pt>
                <c:pt idx="47">
                  <c:v>0</c:v>
                </c:pt>
                <c:pt idx="48">
                  <c:v>1</c:v>
                </c:pt>
                <c:pt idx="49">
                  <c:v>2</c:v>
                </c:pt>
                <c:pt idx="50">
                  <c:v>2</c:v>
                </c:pt>
                <c:pt idx="51">
                  <c:v>1</c:v>
                </c:pt>
                <c:pt idx="5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EEA-434D-B745-2C473868A97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stadtwerkeduisburg Stadtwerke Duisburg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Sheet1!$A$2:$A$54</c:f>
              <c:strCache>
                <c:ptCount val="53"/>
                <c:pt idx="0">
                  <c:v>29.07.2024</c:v>
                </c:pt>
                <c:pt idx="1">
                  <c:v>05.08.2024</c:v>
                </c:pt>
                <c:pt idx="2">
                  <c:v>12.08.2024</c:v>
                </c:pt>
                <c:pt idx="3">
                  <c:v>19.08.2024</c:v>
                </c:pt>
                <c:pt idx="4">
                  <c:v>26.08.2024</c:v>
                </c:pt>
                <c:pt idx="5">
                  <c:v>02.09.2024</c:v>
                </c:pt>
                <c:pt idx="6">
                  <c:v>09.09.2024</c:v>
                </c:pt>
                <c:pt idx="7">
                  <c:v>16.09.2024</c:v>
                </c:pt>
                <c:pt idx="8">
                  <c:v>23.09.2024</c:v>
                </c:pt>
                <c:pt idx="9">
                  <c:v>30.09.2024</c:v>
                </c:pt>
                <c:pt idx="10">
                  <c:v>07.10.2024</c:v>
                </c:pt>
                <c:pt idx="11">
                  <c:v>14.10.2024</c:v>
                </c:pt>
                <c:pt idx="12">
                  <c:v>21.10.2024</c:v>
                </c:pt>
                <c:pt idx="13">
                  <c:v>28.10.2024</c:v>
                </c:pt>
                <c:pt idx="14">
                  <c:v>04.11.2024</c:v>
                </c:pt>
                <c:pt idx="15">
                  <c:v>11.11.2024</c:v>
                </c:pt>
                <c:pt idx="16">
                  <c:v>18.11.2024</c:v>
                </c:pt>
                <c:pt idx="17">
                  <c:v>25.11.2024</c:v>
                </c:pt>
                <c:pt idx="18">
                  <c:v>02.12.2024</c:v>
                </c:pt>
                <c:pt idx="19">
                  <c:v>09.12.2024</c:v>
                </c:pt>
                <c:pt idx="20">
                  <c:v>16.12.2024</c:v>
                </c:pt>
                <c:pt idx="21">
                  <c:v>23.12.2024</c:v>
                </c:pt>
                <c:pt idx="22">
                  <c:v>30.12.2024</c:v>
                </c:pt>
                <c:pt idx="23">
                  <c:v>06.01.2025</c:v>
                </c:pt>
                <c:pt idx="24">
                  <c:v>13.01.2025</c:v>
                </c:pt>
                <c:pt idx="25">
                  <c:v>20.01.2025</c:v>
                </c:pt>
                <c:pt idx="26">
                  <c:v>27.01.2025</c:v>
                </c:pt>
                <c:pt idx="27">
                  <c:v>03.02.2025</c:v>
                </c:pt>
                <c:pt idx="28">
                  <c:v>10.02.2025</c:v>
                </c:pt>
                <c:pt idx="29">
                  <c:v>17.02.2025</c:v>
                </c:pt>
                <c:pt idx="30">
                  <c:v>24.02.2025</c:v>
                </c:pt>
                <c:pt idx="31">
                  <c:v>03.03.2025</c:v>
                </c:pt>
                <c:pt idx="32">
                  <c:v>10.03.2025</c:v>
                </c:pt>
                <c:pt idx="33">
                  <c:v>17.03.2025</c:v>
                </c:pt>
                <c:pt idx="34">
                  <c:v>24.03.2025</c:v>
                </c:pt>
                <c:pt idx="35">
                  <c:v>31.03.2025</c:v>
                </c:pt>
                <c:pt idx="36">
                  <c:v>07.04.2025</c:v>
                </c:pt>
                <c:pt idx="37">
                  <c:v>14.04.2025</c:v>
                </c:pt>
                <c:pt idx="38">
                  <c:v>21.04.2025</c:v>
                </c:pt>
                <c:pt idx="39">
                  <c:v>28.04.2025</c:v>
                </c:pt>
                <c:pt idx="40">
                  <c:v>05.05.2025</c:v>
                </c:pt>
                <c:pt idx="41">
                  <c:v>12.05.2025</c:v>
                </c:pt>
                <c:pt idx="42">
                  <c:v>19.05.2025</c:v>
                </c:pt>
                <c:pt idx="43">
                  <c:v>26.05.2025</c:v>
                </c:pt>
                <c:pt idx="44">
                  <c:v>02.06.2025</c:v>
                </c:pt>
                <c:pt idx="45">
                  <c:v>09.06.2025</c:v>
                </c:pt>
                <c:pt idx="46">
                  <c:v>16.06.2025</c:v>
                </c:pt>
                <c:pt idx="47">
                  <c:v>23.06.2025</c:v>
                </c:pt>
                <c:pt idx="48">
                  <c:v>30.06.2025</c:v>
                </c:pt>
                <c:pt idx="49">
                  <c:v>07.07.2025</c:v>
                </c:pt>
                <c:pt idx="50">
                  <c:v>14.07.2025</c:v>
                </c:pt>
                <c:pt idx="51">
                  <c:v>21.07.2025</c:v>
                </c:pt>
                <c:pt idx="52">
                  <c:v>28.07.2025</c:v>
                </c:pt>
              </c:strCache>
            </c:strRef>
          </c:cat>
          <c:val>
            <c:numRef>
              <c:f>Sheet1!$H$2:$H$54</c:f>
              <c:numCache>
                <c:formatCode>General</c:formatCode>
                <c:ptCount val="53"/>
                <c:pt idx="0">
                  <c:v>4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2</c:v>
                </c:pt>
                <c:pt idx="11">
                  <c:v>4</c:v>
                </c:pt>
                <c:pt idx="12">
                  <c:v>4</c:v>
                </c:pt>
                <c:pt idx="13">
                  <c:v>2</c:v>
                </c:pt>
                <c:pt idx="14">
                  <c:v>2</c:v>
                </c:pt>
                <c:pt idx="15">
                  <c:v>3</c:v>
                </c:pt>
                <c:pt idx="16">
                  <c:v>4</c:v>
                </c:pt>
                <c:pt idx="17">
                  <c:v>3</c:v>
                </c:pt>
                <c:pt idx="18">
                  <c:v>4</c:v>
                </c:pt>
                <c:pt idx="19">
                  <c:v>3</c:v>
                </c:pt>
                <c:pt idx="20">
                  <c:v>7</c:v>
                </c:pt>
                <c:pt idx="21">
                  <c:v>4</c:v>
                </c:pt>
                <c:pt idx="22">
                  <c:v>3</c:v>
                </c:pt>
                <c:pt idx="23">
                  <c:v>2</c:v>
                </c:pt>
                <c:pt idx="24">
                  <c:v>3</c:v>
                </c:pt>
                <c:pt idx="25">
                  <c:v>3</c:v>
                </c:pt>
                <c:pt idx="26">
                  <c:v>4</c:v>
                </c:pt>
                <c:pt idx="27">
                  <c:v>4</c:v>
                </c:pt>
                <c:pt idx="28">
                  <c:v>5</c:v>
                </c:pt>
                <c:pt idx="29">
                  <c:v>4</c:v>
                </c:pt>
                <c:pt idx="30">
                  <c:v>6</c:v>
                </c:pt>
                <c:pt idx="31">
                  <c:v>5</c:v>
                </c:pt>
                <c:pt idx="32">
                  <c:v>4</c:v>
                </c:pt>
                <c:pt idx="33">
                  <c:v>5</c:v>
                </c:pt>
                <c:pt idx="34">
                  <c:v>6</c:v>
                </c:pt>
                <c:pt idx="35">
                  <c:v>3</c:v>
                </c:pt>
                <c:pt idx="36">
                  <c:v>4</c:v>
                </c:pt>
                <c:pt idx="37">
                  <c:v>4</c:v>
                </c:pt>
                <c:pt idx="38">
                  <c:v>3</c:v>
                </c:pt>
                <c:pt idx="39">
                  <c:v>6</c:v>
                </c:pt>
                <c:pt idx="40">
                  <c:v>4</c:v>
                </c:pt>
                <c:pt idx="41">
                  <c:v>3</c:v>
                </c:pt>
                <c:pt idx="42">
                  <c:v>5</c:v>
                </c:pt>
                <c:pt idx="43">
                  <c:v>4</c:v>
                </c:pt>
                <c:pt idx="44">
                  <c:v>6</c:v>
                </c:pt>
                <c:pt idx="45">
                  <c:v>4</c:v>
                </c:pt>
                <c:pt idx="46">
                  <c:v>2</c:v>
                </c:pt>
                <c:pt idx="47">
                  <c:v>4</c:v>
                </c:pt>
                <c:pt idx="48">
                  <c:v>5</c:v>
                </c:pt>
                <c:pt idx="49">
                  <c:v>5</c:v>
                </c:pt>
                <c:pt idx="50">
                  <c:v>3</c:v>
                </c:pt>
                <c:pt idx="51">
                  <c:v>5</c:v>
                </c:pt>
                <c:pt idx="52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EEA-434D-B745-2C473868A9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643968"/>
        <c:axId val="397903264"/>
      </c:lineChart>
      <c:catAx>
        <c:axId val="39664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903264"/>
        <c:crosses val="autoZero"/>
        <c:auto val="1"/>
        <c:lblAlgn val="ctr"/>
        <c:lblOffset val="100"/>
        <c:noMultiLvlLbl val="0"/>
      </c:catAx>
      <c:valAx>
        <c:axId val="39790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64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BD05D-F57C-4D83-8796-C8F2D4A1C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7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B12866-79B1-48C2-B9C3-1D6990223C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3362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4E67A6-C8CE-4E2A-96CF-BCD8131C22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29.07.2024 - 03.08.2025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CF3AE-5F90-45AB-AB62-E5A51CB88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7734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| 7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7 profiles</dc:title>
  <dc:creator>Frederik Born</dc:creator>
  <cp:lastModifiedBy>Frederik Born</cp:lastModifiedBy>
  <cp:revision>1</cp:revision>
  <dcterms:created xsi:type="dcterms:W3CDTF">2025-08-20T10:09:22Z</dcterms:created>
  <dcterms:modified xsi:type="dcterms:W3CDTF">2025-08-20T10:09:26Z</dcterms:modified>
</cp:coreProperties>
</file>