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3E83-44AF-920A-4443DA9F272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3E83-44AF-920A-4443DA9F272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3E83-44AF-920A-4443DA9F272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3E83-44AF-920A-4443DA9F272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3E83-44AF-920A-4443DA9F272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3E83-44AF-920A-4443DA9F272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3E83-44AF-920A-4443DA9F272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Sheet1!$I$2:$I$13</c:f>
            </c:numRef>
          </c:val>
          <c:smooth val="0"/>
          <c:extLst>
            <c:ext xmlns:c16="http://schemas.microsoft.com/office/drawing/2014/chart" uri="{C3380CC4-5D6E-409C-BE32-E72D297353CC}">
              <c16:uniqueId val="{00000007-3E83-44AF-920A-4443DA9F2728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Sheet1!$J$2:$J$13</c:f>
            </c:numRef>
          </c:val>
          <c:smooth val="0"/>
          <c:extLst>
            <c:ext xmlns:c16="http://schemas.microsoft.com/office/drawing/2014/chart" uri="{C3380CC4-5D6E-409C-BE32-E72D297353CC}">
              <c16:uniqueId val="{00000008-3E83-44AF-920A-4443DA9F2728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Sheet1!$K$2:$K$13</c:f>
            </c:numRef>
          </c:val>
          <c:smooth val="0"/>
          <c:extLst>
            <c:ext xmlns:c16="http://schemas.microsoft.com/office/drawing/2014/chart" uri="{C3380CC4-5D6E-409C-BE32-E72D297353CC}">
              <c16:uniqueId val="{00000009-3E83-44AF-920A-4443DA9F2728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Sheet1!$L$2:$L$13</c:f>
            </c:numRef>
          </c:val>
          <c:smooth val="0"/>
          <c:extLst>
            <c:ext xmlns:c16="http://schemas.microsoft.com/office/drawing/2014/chart" uri="{C3380CC4-5D6E-409C-BE32-E72D297353CC}">
              <c16:uniqueId val="{0000000A-3E83-44AF-920A-4443DA9F2728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Sheet1!$M$2:$M$13</c:f>
            </c:numRef>
          </c:val>
          <c:smooth val="0"/>
          <c:extLst>
            <c:ext xmlns:c16="http://schemas.microsoft.com/office/drawing/2014/chart" uri="{C3380CC4-5D6E-409C-BE32-E72D297353CC}">
              <c16:uniqueId val="{0000000B-3E83-44AF-920A-4443DA9F2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774880"/>
        <c:axId val="391775208"/>
      </c:lineChart>
      <c:catAx>
        <c:axId val="39177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75208"/>
        <c:crosses val="autoZero"/>
        <c:auto val="1"/>
        <c:lblAlgn val="ctr"/>
        <c:lblOffset val="100"/>
        <c:noMultiLvlLbl val="0"/>
      </c:catAx>
      <c:valAx>
        <c:axId val="39177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7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1849D-2834-4FE1-9057-EDED0D53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Wöchentliche Post Frequenz | 12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56CF89-52F2-4E65-A61D-F7F747B34A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1192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15535-60E1-47A1-A496-8C5E22D12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495B4-A7C8-4BC6-8631-7D347F760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926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Wöchentliche Post Frequenz | 12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Wöchentliche Post Frequenz | 12 profiles</dc:title>
  <dc:creator>Frederik Born</dc:creator>
  <cp:lastModifiedBy>Frederik Born</cp:lastModifiedBy>
  <cp:revision>1</cp:revision>
  <dcterms:created xsi:type="dcterms:W3CDTF">2025-08-20T09:40:59Z</dcterms:created>
  <dcterms:modified xsi:type="dcterms:W3CDTF">2025-08-20T09:41:02Z</dcterms:modified>
</cp:coreProperties>
</file>