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934C-4AE7-BCC8-D26CBB72A1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934C-4AE7-BCC8-D26CBB72A1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934C-4AE7-BCC8-D26CBB72A1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934C-4AE7-BCC8-D26CBB72A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1629584"/>
        <c:axId val="251630568"/>
      </c:barChart>
      <c:catAx>
        <c:axId val="25162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30568"/>
        <c:crosses val="autoZero"/>
        <c:auto val="1"/>
        <c:lblAlgn val="ctr"/>
        <c:lblOffset val="100"/>
        <c:noMultiLvlLbl val="0"/>
      </c:catAx>
      <c:valAx>
        <c:axId val="25163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2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FADD1-72FE-4512-B070-D63FA6681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7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970002-C6C6-4BE7-8F5C-F2E58CB7AD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50199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94331-927A-469D-9EA2-A38461270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EB5D7-0897-42AD-B1D9-253FAAAA2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9198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 Type Distribution Per Profile | 7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7 profiles</dc:title>
  <dc:creator>Frederik Born</dc:creator>
  <cp:lastModifiedBy>Frederik Born</cp:lastModifiedBy>
  <cp:revision>1</cp:revision>
  <dcterms:created xsi:type="dcterms:W3CDTF">2025-08-20T09:09:15Z</dcterms:created>
  <dcterms:modified xsi:type="dcterms:W3CDTF">2025-08-20T09:09:18Z</dcterms:modified>
</cp:coreProperties>
</file>