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LichtBlick</c:v>
                </c:pt>
                <c:pt idx="1">
                  <c:v>EnBW</c:v>
                </c:pt>
                <c:pt idx="2">
                  <c:v>Stadtwerke Duisburg AG Stadtwerke Duisburg</c:v>
                </c:pt>
                <c:pt idx="3">
                  <c:v>WSW Wuppertaler Stadtwerke GmbH WSW</c:v>
                </c:pt>
                <c:pt idx="4">
                  <c:v>Stadtwerke Düsseldorf</c:v>
                </c:pt>
                <c:pt idx="5">
                  <c:v>SWK AG SWK</c:v>
                </c:pt>
                <c:pt idx="6">
                  <c:v>yello</c:v>
                </c:pt>
                <c:pt idx="7">
                  <c:v>RheinEnergie AG RheinEnergie</c:v>
                </c:pt>
                <c:pt idx="8">
                  <c:v>Mainova</c:v>
                </c:pt>
                <c:pt idx="9">
                  <c:v>Vattenfall</c:v>
                </c:pt>
                <c:pt idx="10">
                  <c:v>Dortmunder Energie- und Wasserversorgung GmbH (DEW21) DEW21</c:v>
                </c:pt>
                <c:pt idx="11">
                  <c:v>Tibber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20</c:v>
                </c:pt>
                <c:pt idx="1">
                  <c:v>20</c:v>
                </c:pt>
                <c:pt idx="2">
                  <c:v>44</c:v>
                </c:pt>
                <c:pt idx="3">
                  <c:v>59</c:v>
                </c:pt>
                <c:pt idx="4">
                  <c:v>20</c:v>
                </c:pt>
                <c:pt idx="5">
                  <c:v>8</c:v>
                </c:pt>
                <c:pt idx="6">
                  <c:v>16</c:v>
                </c:pt>
                <c:pt idx="7">
                  <c:v>52</c:v>
                </c:pt>
                <c:pt idx="8">
                  <c:v>42</c:v>
                </c:pt>
                <c:pt idx="9">
                  <c:v>10</c:v>
                </c:pt>
                <c:pt idx="10">
                  <c:v>21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A8-4B36-8512-01A4136765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LichtBlick</c:v>
                </c:pt>
                <c:pt idx="1">
                  <c:v>EnBW</c:v>
                </c:pt>
                <c:pt idx="2">
                  <c:v>Stadtwerke Duisburg AG Stadtwerke Duisburg</c:v>
                </c:pt>
                <c:pt idx="3">
                  <c:v>WSW Wuppertaler Stadtwerke GmbH WSW</c:v>
                </c:pt>
                <c:pt idx="4">
                  <c:v>Stadtwerke Düsseldorf</c:v>
                </c:pt>
                <c:pt idx="5">
                  <c:v>SWK AG SWK</c:v>
                </c:pt>
                <c:pt idx="6">
                  <c:v>yello</c:v>
                </c:pt>
                <c:pt idx="7">
                  <c:v>RheinEnergie AG RheinEnergie</c:v>
                </c:pt>
                <c:pt idx="8">
                  <c:v>Mainova</c:v>
                </c:pt>
                <c:pt idx="9">
                  <c:v>Vattenfall</c:v>
                </c:pt>
                <c:pt idx="10">
                  <c:v>Dortmunder Energie- und Wasserversorgung GmbH (DEW21) DEW21</c:v>
                </c:pt>
                <c:pt idx="11">
                  <c:v>Tibber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14</c:v>
                </c:pt>
                <c:pt idx="1">
                  <c:v>5</c:v>
                </c:pt>
                <c:pt idx="2">
                  <c:v>2</c:v>
                </c:pt>
                <c:pt idx="3">
                  <c:v>5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  <c:pt idx="7">
                  <c:v>45</c:v>
                </c:pt>
                <c:pt idx="8">
                  <c:v>27</c:v>
                </c:pt>
                <c:pt idx="9">
                  <c:v>4</c:v>
                </c:pt>
                <c:pt idx="10">
                  <c:v>0</c:v>
                </c:pt>
                <c:pt idx="1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A8-4B36-8512-01A4136765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LichtBlick</c:v>
                </c:pt>
                <c:pt idx="1">
                  <c:v>EnBW</c:v>
                </c:pt>
                <c:pt idx="2">
                  <c:v>Stadtwerke Duisburg AG Stadtwerke Duisburg</c:v>
                </c:pt>
                <c:pt idx="3">
                  <c:v>WSW Wuppertaler Stadtwerke GmbH WSW</c:v>
                </c:pt>
                <c:pt idx="4">
                  <c:v>Stadtwerke Düsseldorf</c:v>
                </c:pt>
                <c:pt idx="5">
                  <c:v>SWK AG SWK</c:v>
                </c:pt>
                <c:pt idx="6">
                  <c:v>yello</c:v>
                </c:pt>
                <c:pt idx="7">
                  <c:v>RheinEnergie AG RheinEnergie</c:v>
                </c:pt>
                <c:pt idx="8">
                  <c:v>Mainova</c:v>
                </c:pt>
                <c:pt idx="9">
                  <c:v>Vattenfall</c:v>
                </c:pt>
                <c:pt idx="10">
                  <c:v>Dortmunder Energie- und Wasserversorgung GmbH (DEW21) DEW21</c:v>
                </c:pt>
                <c:pt idx="11">
                  <c:v>Tibber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38</c:v>
                </c:pt>
                <c:pt idx="1">
                  <c:v>25</c:v>
                </c:pt>
                <c:pt idx="2">
                  <c:v>143</c:v>
                </c:pt>
                <c:pt idx="3">
                  <c:v>362</c:v>
                </c:pt>
                <c:pt idx="4">
                  <c:v>186</c:v>
                </c:pt>
                <c:pt idx="5">
                  <c:v>45</c:v>
                </c:pt>
                <c:pt idx="6">
                  <c:v>3</c:v>
                </c:pt>
                <c:pt idx="7">
                  <c:v>41</c:v>
                </c:pt>
                <c:pt idx="8">
                  <c:v>39</c:v>
                </c:pt>
                <c:pt idx="9">
                  <c:v>119</c:v>
                </c:pt>
                <c:pt idx="10">
                  <c:v>47</c:v>
                </c:pt>
                <c:pt idx="11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A8-4B36-8512-01A41367654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LichtBlick</c:v>
                </c:pt>
                <c:pt idx="1">
                  <c:v>EnBW</c:v>
                </c:pt>
                <c:pt idx="2">
                  <c:v>Stadtwerke Duisburg AG Stadtwerke Duisburg</c:v>
                </c:pt>
                <c:pt idx="3">
                  <c:v>WSW Wuppertaler Stadtwerke GmbH WSW</c:v>
                </c:pt>
                <c:pt idx="4">
                  <c:v>Stadtwerke Düsseldorf</c:v>
                </c:pt>
                <c:pt idx="5">
                  <c:v>SWK AG SWK</c:v>
                </c:pt>
                <c:pt idx="6">
                  <c:v>yello</c:v>
                </c:pt>
                <c:pt idx="7">
                  <c:v>RheinEnergie AG RheinEnergie</c:v>
                </c:pt>
                <c:pt idx="8">
                  <c:v>Mainova</c:v>
                </c:pt>
                <c:pt idx="9">
                  <c:v>Vattenfall</c:v>
                </c:pt>
                <c:pt idx="10">
                  <c:v>Dortmunder Energie- und Wasserversorgung GmbH (DEW21) DEW21</c:v>
                </c:pt>
                <c:pt idx="11">
                  <c:v>Tibber</c:v>
                </c:pt>
              </c:strCache>
            </c:str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1</c:v>
                </c:pt>
                <c:pt idx="1">
                  <c:v>106</c:v>
                </c:pt>
                <c:pt idx="2">
                  <c:v>10</c:v>
                </c:pt>
                <c:pt idx="3">
                  <c:v>16</c:v>
                </c:pt>
                <c:pt idx="4">
                  <c:v>29</c:v>
                </c:pt>
                <c:pt idx="5">
                  <c:v>15</c:v>
                </c:pt>
                <c:pt idx="6">
                  <c:v>0</c:v>
                </c:pt>
                <c:pt idx="7">
                  <c:v>4</c:v>
                </c:pt>
                <c:pt idx="8">
                  <c:v>62</c:v>
                </c:pt>
                <c:pt idx="9">
                  <c:v>76</c:v>
                </c:pt>
                <c:pt idx="10">
                  <c:v>9</c:v>
                </c:pt>
                <c:pt idx="11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8A8-4B36-8512-01A41367654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LichtBlick</c:v>
                </c:pt>
                <c:pt idx="1">
                  <c:v>EnBW</c:v>
                </c:pt>
                <c:pt idx="2">
                  <c:v>Stadtwerke Duisburg AG Stadtwerke Duisburg</c:v>
                </c:pt>
                <c:pt idx="3">
                  <c:v>WSW Wuppertaler Stadtwerke GmbH WSW</c:v>
                </c:pt>
                <c:pt idx="4">
                  <c:v>Stadtwerke Düsseldorf</c:v>
                </c:pt>
                <c:pt idx="5">
                  <c:v>SWK AG SWK</c:v>
                </c:pt>
                <c:pt idx="6">
                  <c:v>yello</c:v>
                </c:pt>
                <c:pt idx="7">
                  <c:v>RheinEnergie AG RheinEnergie</c:v>
                </c:pt>
                <c:pt idx="8">
                  <c:v>Mainova</c:v>
                </c:pt>
                <c:pt idx="9">
                  <c:v>Vattenfall</c:v>
                </c:pt>
                <c:pt idx="10">
                  <c:v>Dortmunder Energie- und Wasserversorgung GmbH (DEW21) DEW21</c:v>
                </c:pt>
                <c:pt idx="11">
                  <c:v>Tibber</c:v>
                </c:pt>
              </c:strCache>
            </c:str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8A8-4B36-8512-01A41367654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LichtBlick</c:v>
                </c:pt>
                <c:pt idx="1">
                  <c:v>EnBW</c:v>
                </c:pt>
                <c:pt idx="2">
                  <c:v>Stadtwerke Duisburg AG Stadtwerke Duisburg</c:v>
                </c:pt>
                <c:pt idx="3">
                  <c:v>WSW Wuppertaler Stadtwerke GmbH WSW</c:v>
                </c:pt>
                <c:pt idx="4">
                  <c:v>Stadtwerke Düsseldorf</c:v>
                </c:pt>
                <c:pt idx="5">
                  <c:v>SWK AG SWK</c:v>
                </c:pt>
                <c:pt idx="6">
                  <c:v>yello</c:v>
                </c:pt>
                <c:pt idx="7">
                  <c:v>RheinEnergie AG RheinEnergie</c:v>
                </c:pt>
                <c:pt idx="8">
                  <c:v>Mainova</c:v>
                </c:pt>
                <c:pt idx="9">
                  <c:v>Vattenfall</c:v>
                </c:pt>
                <c:pt idx="10">
                  <c:v>Dortmunder Energie- und Wasserversorgung GmbH (DEW21) DEW21</c:v>
                </c:pt>
                <c:pt idx="11">
                  <c:v>Tibber</c:v>
                </c:pt>
              </c:strCache>
            </c:strRef>
          </c:cat>
          <c:val>
            <c:numRef>
              <c:f>Sheet1!$G$2:$G$13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7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8A8-4B36-8512-01A4136765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5813552"/>
        <c:axId val="395812568"/>
      </c:barChart>
      <c:catAx>
        <c:axId val="395813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12568"/>
        <c:crosses val="autoZero"/>
        <c:auto val="1"/>
        <c:lblAlgn val="ctr"/>
        <c:lblOffset val="100"/>
        <c:noMultiLvlLbl val="0"/>
      </c:catAx>
      <c:valAx>
        <c:axId val="395812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13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A7182-622C-4CB2-8E06-40701C128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Verteilung Post-Format | 12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D0EAD5-52DD-49B8-8EAF-840B809208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50997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E74898-259C-4236-87AB-A0A4DD1F22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01.08.2024 - 31.07.2025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8BCCFE-4937-4C74-9423-F6B00421A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7725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Verteilung Post-Format | 12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Verteilung Post-Format | 12 profiles</dc:title>
  <dc:creator>Frederik Born</dc:creator>
  <cp:lastModifiedBy>Frederik Born</cp:lastModifiedBy>
  <cp:revision>1</cp:revision>
  <dcterms:created xsi:type="dcterms:W3CDTF">2025-08-20T08:51:53Z</dcterms:created>
  <dcterms:modified xsi:type="dcterms:W3CDTF">2025-08-20T08:51:57Z</dcterms:modified>
</cp:coreProperties>
</file>