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yello_de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7E15-4849-B6E3-CA53C83A655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7E15-4849-B6E3-CA53C83A655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7E15-4849-B6E3-CA53C83A655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7E15-4849-B6E3-CA53C83A655A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7E15-4849-B6E3-CA53C83A655A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7E15-4849-B6E3-CA53C83A655A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7E15-4849-B6E3-CA53C83A655A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7E15-4849-B6E3-CA53C83A655A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Sheet1!$J$2</c:f>
            </c:numRef>
          </c:val>
          <c:extLst>
            <c:ext xmlns:c16="http://schemas.microsoft.com/office/drawing/2014/chart" uri="{C3380CC4-5D6E-409C-BE32-E72D297353CC}">
              <c16:uniqueId val="{00000008-7E15-4849-B6E3-CA53C83A65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479744"/>
        <c:axId val="395474824"/>
      </c:barChart>
      <c:catAx>
        <c:axId val="39547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74824"/>
        <c:crosses val="autoZero"/>
        <c:auto val="1"/>
        <c:lblAlgn val="ctr"/>
        <c:lblOffset val="100"/>
        <c:noMultiLvlLbl val="0"/>
      </c:catAx>
      <c:valAx>
        <c:axId val="395474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7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826B4-D5F9-4F71-941B-A7DBFE460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 Total Posts | 9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1CC4DB-2C65-4346-93BD-885910420D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9642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0399C-F564-44C1-BE67-CD0BB65BBB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AA83B0-9D6A-4C95-9250-2CD67D583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2379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Instagram Total Posts | 9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Total Posts | 9 profiles</dc:title>
  <dc:creator>Frederik Born</dc:creator>
  <cp:lastModifiedBy>Frederik Born</cp:lastModifiedBy>
  <cp:revision>1</cp:revision>
  <dcterms:created xsi:type="dcterms:W3CDTF">2025-08-19T14:55:47Z</dcterms:created>
  <dcterms:modified xsi:type="dcterms:W3CDTF">2025-08-19T14:55:50Z</dcterms:modified>
</cp:coreProperties>
</file>