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yello_de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 Posts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91-4F99-B42E-07B3A3990B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enbw_ag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 Posts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91-4F99-B42E-07B3A3990B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lichtblick_se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 Posts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91-4F99-B42E-07B3A3990B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swd_ag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 Posts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91-4F99-B42E-07B3A3990B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mainovaag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 Posts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91-4F99-B42E-07B3A3990B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wuppertaler_stadtwerke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 Posts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91-4F99-B42E-07B3A3990BF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rheinenergie_ag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 Posts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891-4F99-B42E-07B3A3990BF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swk.krefeld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 Posts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891-4F99-B42E-07B3A3990BF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stadtwerkeduisburg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Total Posts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891-4F99-B42E-07B3A3990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001128"/>
        <c:axId val="78002112"/>
      </c:barChart>
      <c:catAx>
        <c:axId val="7800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002112"/>
        <c:crosses val="autoZero"/>
        <c:auto val="1"/>
        <c:lblAlgn val="ctr"/>
        <c:lblOffset val="100"/>
        <c:noMultiLvlLbl val="0"/>
      </c:catAx>
      <c:valAx>
        <c:axId val="7800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00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yello_de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01.08.2024</c:v>
                </c:pt>
                <c:pt idx="1">
                  <c:v>02.08.2024</c:v>
                </c:pt>
                <c:pt idx="2">
                  <c:v>03.08.2024</c:v>
                </c:pt>
                <c:pt idx="3">
                  <c:v>04.08.2024</c:v>
                </c:pt>
                <c:pt idx="4">
                  <c:v>05.08.2024</c:v>
                </c:pt>
                <c:pt idx="5">
                  <c:v>06.08.2024</c:v>
                </c:pt>
                <c:pt idx="6">
                  <c:v>07.08.2024</c:v>
                </c:pt>
                <c:pt idx="7">
                  <c:v>08.08.2024</c:v>
                </c:pt>
                <c:pt idx="8">
                  <c:v>09.08.2024</c:v>
                </c:pt>
                <c:pt idx="9">
                  <c:v>10.08.2024</c:v>
                </c:pt>
                <c:pt idx="10">
                  <c:v>11.08.2024</c:v>
                </c:pt>
                <c:pt idx="11">
                  <c:v>12.08.2024</c:v>
                </c:pt>
                <c:pt idx="12">
                  <c:v>13.08.2024</c:v>
                </c:pt>
                <c:pt idx="13">
                  <c:v>14.08.2024</c:v>
                </c:pt>
                <c:pt idx="14">
                  <c:v>15.08.2024</c:v>
                </c:pt>
                <c:pt idx="15">
                  <c:v>16.08.2024</c:v>
                </c:pt>
                <c:pt idx="16">
                  <c:v>17.08.2024</c:v>
                </c:pt>
                <c:pt idx="17">
                  <c:v>18.08.2024</c:v>
                </c:pt>
                <c:pt idx="18">
                  <c:v>19.08.2024</c:v>
                </c:pt>
                <c:pt idx="19">
                  <c:v>20.08.2024</c:v>
                </c:pt>
                <c:pt idx="20">
                  <c:v>21.08.2024</c:v>
                </c:pt>
                <c:pt idx="21">
                  <c:v>22.08.2024</c:v>
                </c:pt>
                <c:pt idx="22">
                  <c:v>23.08.2024</c:v>
                </c:pt>
                <c:pt idx="23">
                  <c:v>24.08.2024</c:v>
                </c:pt>
                <c:pt idx="24">
                  <c:v>25.08.2024</c:v>
                </c:pt>
                <c:pt idx="25">
                  <c:v>26.08.2024</c:v>
                </c:pt>
                <c:pt idx="26">
                  <c:v>27.08.2024</c:v>
                </c:pt>
                <c:pt idx="27">
                  <c:v>28.08.2024</c:v>
                </c:pt>
                <c:pt idx="28">
                  <c:v>29.08.2024</c:v>
                </c:pt>
                <c:pt idx="29">
                  <c:v>30.08.2024</c:v>
                </c:pt>
                <c:pt idx="30">
                  <c:v>31.08.2024</c:v>
                </c:pt>
                <c:pt idx="31">
                  <c:v>01.09.2024</c:v>
                </c:pt>
                <c:pt idx="32">
                  <c:v>02.09.2024</c:v>
                </c:pt>
                <c:pt idx="33">
                  <c:v>03.09.2024</c:v>
                </c:pt>
                <c:pt idx="34">
                  <c:v>04.09.2024</c:v>
                </c:pt>
                <c:pt idx="35">
                  <c:v>05.09.2024</c:v>
                </c:pt>
                <c:pt idx="36">
                  <c:v>06.09.2024</c:v>
                </c:pt>
                <c:pt idx="37">
                  <c:v>07.09.2024</c:v>
                </c:pt>
                <c:pt idx="38">
                  <c:v>08.09.2024</c:v>
                </c:pt>
                <c:pt idx="39">
                  <c:v>09.09.2024</c:v>
                </c:pt>
                <c:pt idx="40">
                  <c:v>10.09.2024</c:v>
                </c:pt>
                <c:pt idx="41">
                  <c:v>11.09.2024</c:v>
                </c:pt>
                <c:pt idx="42">
                  <c:v>12.09.2024</c:v>
                </c:pt>
                <c:pt idx="43">
                  <c:v>13.09.2024</c:v>
                </c:pt>
                <c:pt idx="44">
                  <c:v>14.09.2024</c:v>
                </c:pt>
                <c:pt idx="45">
                  <c:v>15.09.2024</c:v>
                </c:pt>
                <c:pt idx="46">
                  <c:v>16.09.2024</c:v>
                </c:pt>
                <c:pt idx="47">
                  <c:v>17.09.2024</c:v>
                </c:pt>
                <c:pt idx="48">
                  <c:v>18.09.2024</c:v>
                </c:pt>
                <c:pt idx="49">
                  <c:v>19.09.2024</c:v>
                </c:pt>
                <c:pt idx="50">
                  <c:v>20.09.2024</c:v>
                </c:pt>
                <c:pt idx="51">
                  <c:v>21.09.2024</c:v>
                </c:pt>
                <c:pt idx="52">
                  <c:v>22.09.2024</c:v>
                </c:pt>
                <c:pt idx="53">
                  <c:v>23.09.2024</c:v>
                </c:pt>
                <c:pt idx="54">
                  <c:v>24.09.2024</c:v>
                </c:pt>
                <c:pt idx="55">
                  <c:v>25.09.2024</c:v>
                </c:pt>
                <c:pt idx="56">
                  <c:v>26.09.2024</c:v>
                </c:pt>
                <c:pt idx="57">
                  <c:v>27.09.2024</c:v>
                </c:pt>
                <c:pt idx="58">
                  <c:v>28.09.2024</c:v>
                </c:pt>
                <c:pt idx="59">
                  <c:v>29.09.2024</c:v>
                </c:pt>
                <c:pt idx="60">
                  <c:v>30.09.2024</c:v>
                </c:pt>
                <c:pt idx="61">
                  <c:v>01.10.2024</c:v>
                </c:pt>
                <c:pt idx="62">
                  <c:v>02.10.2024</c:v>
                </c:pt>
                <c:pt idx="63">
                  <c:v>03.10.2024</c:v>
                </c:pt>
                <c:pt idx="64">
                  <c:v>04.10.2024</c:v>
                </c:pt>
                <c:pt idx="65">
                  <c:v>05.10.2024</c:v>
                </c:pt>
                <c:pt idx="66">
                  <c:v>06.10.2024</c:v>
                </c:pt>
                <c:pt idx="67">
                  <c:v>07.10.2024</c:v>
                </c:pt>
                <c:pt idx="68">
                  <c:v>08.10.2024</c:v>
                </c:pt>
                <c:pt idx="69">
                  <c:v>09.10.2024</c:v>
                </c:pt>
                <c:pt idx="70">
                  <c:v>10.10.2024</c:v>
                </c:pt>
                <c:pt idx="71">
                  <c:v>11.10.2024</c:v>
                </c:pt>
                <c:pt idx="72">
                  <c:v>12.10.2024</c:v>
                </c:pt>
                <c:pt idx="73">
                  <c:v>13.10.2024</c:v>
                </c:pt>
                <c:pt idx="74">
                  <c:v>14.10.2024</c:v>
                </c:pt>
                <c:pt idx="75">
                  <c:v>15.10.2024</c:v>
                </c:pt>
                <c:pt idx="76">
                  <c:v>16.10.2024</c:v>
                </c:pt>
                <c:pt idx="77">
                  <c:v>17.10.2024</c:v>
                </c:pt>
                <c:pt idx="78">
                  <c:v>18.10.2024</c:v>
                </c:pt>
                <c:pt idx="79">
                  <c:v>19.10.2024</c:v>
                </c:pt>
                <c:pt idx="80">
                  <c:v>20.10.2024</c:v>
                </c:pt>
                <c:pt idx="81">
                  <c:v>21.10.2024</c:v>
                </c:pt>
                <c:pt idx="82">
                  <c:v>22.10.2024</c:v>
                </c:pt>
                <c:pt idx="83">
                  <c:v>23.10.2024</c:v>
                </c:pt>
                <c:pt idx="84">
                  <c:v>24.10.2024</c:v>
                </c:pt>
                <c:pt idx="85">
                  <c:v>25.10.2024</c:v>
                </c:pt>
                <c:pt idx="86">
                  <c:v>26.10.2024</c:v>
                </c:pt>
                <c:pt idx="87">
                  <c:v>27.10.2024</c:v>
                </c:pt>
                <c:pt idx="88">
                  <c:v>28.10.2024</c:v>
                </c:pt>
                <c:pt idx="89">
                  <c:v>29.10.2024</c:v>
                </c:pt>
                <c:pt idx="90">
                  <c:v>30.10.2024</c:v>
                </c:pt>
                <c:pt idx="91">
                  <c:v>31.10.2024</c:v>
                </c:pt>
                <c:pt idx="92">
                  <c:v>01.11.2024</c:v>
                </c:pt>
                <c:pt idx="93">
                  <c:v>02.11.2024</c:v>
                </c:pt>
                <c:pt idx="94">
                  <c:v>03.11.2024</c:v>
                </c:pt>
                <c:pt idx="95">
                  <c:v>04.11.2024</c:v>
                </c:pt>
                <c:pt idx="96">
                  <c:v>05.11.2024</c:v>
                </c:pt>
                <c:pt idx="97">
                  <c:v>06.11.2024</c:v>
                </c:pt>
                <c:pt idx="98">
                  <c:v>07.11.2024</c:v>
                </c:pt>
                <c:pt idx="99">
                  <c:v>08.11.2024</c:v>
                </c:pt>
                <c:pt idx="100">
                  <c:v>09.11.2024</c:v>
                </c:pt>
                <c:pt idx="101">
                  <c:v>10.11.2024</c:v>
                </c:pt>
                <c:pt idx="102">
                  <c:v>11.11.2024</c:v>
                </c:pt>
                <c:pt idx="103">
                  <c:v>12.11.2024</c:v>
                </c:pt>
                <c:pt idx="104">
                  <c:v>13.11.2024</c:v>
                </c:pt>
                <c:pt idx="105">
                  <c:v>14.11.2024</c:v>
                </c:pt>
                <c:pt idx="106">
                  <c:v>15.11.2024</c:v>
                </c:pt>
                <c:pt idx="107">
                  <c:v>16.11.2024</c:v>
                </c:pt>
                <c:pt idx="108">
                  <c:v>17.11.2024</c:v>
                </c:pt>
                <c:pt idx="109">
                  <c:v>18.11.2024</c:v>
                </c:pt>
                <c:pt idx="110">
                  <c:v>19.11.2024</c:v>
                </c:pt>
                <c:pt idx="111">
                  <c:v>20.11.2024</c:v>
                </c:pt>
                <c:pt idx="112">
                  <c:v>21.11.2024</c:v>
                </c:pt>
                <c:pt idx="113">
                  <c:v>22.11.2024</c:v>
                </c:pt>
                <c:pt idx="114">
                  <c:v>23.11.2024</c:v>
                </c:pt>
                <c:pt idx="115">
                  <c:v>24.11.2024</c:v>
                </c:pt>
                <c:pt idx="116">
                  <c:v>25.11.2024</c:v>
                </c:pt>
                <c:pt idx="117">
                  <c:v>26.11.2024</c:v>
                </c:pt>
                <c:pt idx="118">
                  <c:v>27.11.2024</c:v>
                </c:pt>
                <c:pt idx="119">
                  <c:v>28.11.2024</c:v>
                </c:pt>
                <c:pt idx="120">
                  <c:v>29.11.2024</c:v>
                </c:pt>
                <c:pt idx="121">
                  <c:v>30.11.2024</c:v>
                </c:pt>
                <c:pt idx="122">
                  <c:v>01.12.2024</c:v>
                </c:pt>
                <c:pt idx="123">
                  <c:v>02.12.2024</c:v>
                </c:pt>
                <c:pt idx="124">
                  <c:v>03.12.2024</c:v>
                </c:pt>
                <c:pt idx="125">
                  <c:v>04.12.2024</c:v>
                </c:pt>
                <c:pt idx="126">
                  <c:v>05.12.2024</c:v>
                </c:pt>
                <c:pt idx="127">
                  <c:v>06.12.2024</c:v>
                </c:pt>
                <c:pt idx="128">
                  <c:v>07.12.2024</c:v>
                </c:pt>
                <c:pt idx="129">
                  <c:v>08.12.2024</c:v>
                </c:pt>
                <c:pt idx="130">
                  <c:v>09.12.2024</c:v>
                </c:pt>
                <c:pt idx="131">
                  <c:v>10.12.2024</c:v>
                </c:pt>
                <c:pt idx="132">
                  <c:v>11.12.2024</c:v>
                </c:pt>
                <c:pt idx="133">
                  <c:v>12.12.2024</c:v>
                </c:pt>
                <c:pt idx="134">
                  <c:v>13.12.2024</c:v>
                </c:pt>
                <c:pt idx="135">
                  <c:v>14.12.2024</c:v>
                </c:pt>
                <c:pt idx="136">
                  <c:v>15.12.2024</c:v>
                </c:pt>
                <c:pt idx="137">
                  <c:v>16.12.2024</c:v>
                </c:pt>
                <c:pt idx="138">
                  <c:v>17.12.2024</c:v>
                </c:pt>
                <c:pt idx="139">
                  <c:v>18.12.2024</c:v>
                </c:pt>
                <c:pt idx="140">
                  <c:v>19.12.2024</c:v>
                </c:pt>
                <c:pt idx="141">
                  <c:v>20.12.2024</c:v>
                </c:pt>
                <c:pt idx="142">
                  <c:v>21.12.2024</c:v>
                </c:pt>
                <c:pt idx="143">
                  <c:v>22.12.2024</c:v>
                </c:pt>
                <c:pt idx="144">
                  <c:v>23.12.2024</c:v>
                </c:pt>
                <c:pt idx="145">
                  <c:v>24.12.2024</c:v>
                </c:pt>
                <c:pt idx="146">
                  <c:v>25.12.2024</c:v>
                </c:pt>
                <c:pt idx="147">
                  <c:v>26.12.2024</c:v>
                </c:pt>
                <c:pt idx="148">
                  <c:v>27.12.2024</c:v>
                </c:pt>
                <c:pt idx="149">
                  <c:v>28.12.2024</c:v>
                </c:pt>
                <c:pt idx="150">
                  <c:v>29.12.2024</c:v>
                </c:pt>
                <c:pt idx="151">
                  <c:v>30.12.2024</c:v>
                </c:pt>
                <c:pt idx="152">
                  <c:v>31.12.2024</c:v>
                </c:pt>
                <c:pt idx="153">
                  <c:v>01.01.2025</c:v>
                </c:pt>
                <c:pt idx="154">
                  <c:v>02.01.2025</c:v>
                </c:pt>
                <c:pt idx="155">
                  <c:v>03.01.2025</c:v>
                </c:pt>
                <c:pt idx="156">
                  <c:v>04.01.2025</c:v>
                </c:pt>
                <c:pt idx="157">
                  <c:v>05.01.2025</c:v>
                </c:pt>
                <c:pt idx="158">
                  <c:v>06.01.2025</c:v>
                </c:pt>
                <c:pt idx="159">
                  <c:v>07.01.2025</c:v>
                </c:pt>
                <c:pt idx="160">
                  <c:v>08.01.2025</c:v>
                </c:pt>
                <c:pt idx="161">
                  <c:v>09.01.2025</c:v>
                </c:pt>
                <c:pt idx="162">
                  <c:v>10.01.2025</c:v>
                </c:pt>
                <c:pt idx="163">
                  <c:v>11.01.2025</c:v>
                </c:pt>
                <c:pt idx="164">
                  <c:v>12.01.2025</c:v>
                </c:pt>
                <c:pt idx="165">
                  <c:v>13.01.2025</c:v>
                </c:pt>
                <c:pt idx="166">
                  <c:v>14.01.2025</c:v>
                </c:pt>
                <c:pt idx="167">
                  <c:v>15.01.2025</c:v>
                </c:pt>
                <c:pt idx="168">
                  <c:v>16.01.2025</c:v>
                </c:pt>
                <c:pt idx="169">
                  <c:v>17.01.2025</c:v>
                </c:pt>
                <c:pt idx="170">
                  <c:v>18.01.2025</c:v>
                </c:pt>
                <c:pt idx="171">
                  <c:v>19.01.2025</c:v>
                </c:pt>
                <c:pt idx="172">
                  <c:v>20.01.2025</c:v>
                </c:pt>
                <c:pt idx="173">
                  <c:v>21.01.2025</c:v>
                </c:pt>
                <c:pt idx="174">
                  <c:v>22.01.2025</c:v>
                </c:pt>
                <c:pt idx="175">
                  <c:v>23.01.2025</c:v>
                </c:pt>
                <c:pt idx="176">
                  <c:v>24.01.2025</c:v>
                </c:pt>
                <c:pt idx="177">
                  <c:v>25.01.2025</c:v>
                </c:pt>
                <c:pt idx="178">
                  <c:v>26.01.2025</c:v>
                </c:pt>
                <c:pt idx="179">
                  <c:v>27.01.2025</c:v>
                </c:pt>
                <c:pt idx="180">
                  <c:v>28.01.2025</c:v>
                </c:pt>
                <c:pt idx="181">
                  <c:v>29.01.2025</c:v>
                </c:pt>
                <c:pt idx="182">
                  <c:v>30.01.2025</c:v>
                </c:pt>
                <c:pt idx="183">
                  <c:v>31.01.2025</c:v>
                </c:pt>
                <c:pt idx="184">
                  <c:v>01.02.2025</c:v>
                </c:pt>
                <c:pt idx="185">
                  <c:v>02.02.2025</c:v>
                </c:pt>
                <c:pt idx="186">
                  <c:v>03.02.2025</c:v>
                </c:pt>
                <c:pt idx="187">
                  <c:v>04.02.2025</c:v>
                </c:pt>
                <c:pt idx="188">
                  <c:v>05.02.2025</c:v>
                </c:pt>
                <c:pt idx="189">
                  <c:v>06.02.2025</c:v>
                </c:pt>
                <c:pt idx="190">
                  <c:v>07.02.2025</c:v>
                </c:pt>
                <c:pt idx="191">
                  <c:v>08.02.2025</c:v>
                </c:pt>
                <c:pt idx="192">
                  <c:v>09.02.2025</c:v>
                </c:pt>
                <c:pt idx="193">
                  <c:v>10.02.2025</c:v>
                </c:pt>
                <c:pt idx="194">
                  <c:v>11.02.2025</c:v>
                </c:pt>
                <c:pt idx="195">
                  <c:v>12.02.2025</c:v>
                </c:pt>
                <c:pt idx="196">
                  <c:v>13.02.2025</c:v>
                </c:pt>
                <c:pt idx="197">
                  <c:v>14.02.2025</c:v>
                </c:pt>
                <c:pt idx="198">
                  <c:v>15.02.2025</c:v>
                </c:pt>
                <c:pt idx="199">
                  <c:v>16.02.2025</c:v>
                </c:pt>
                <c:pt idx="200">
                  <c:v>17.02.2025</c:v>
                </c:pt>
                <c:pt idx="201">
                  <c:v>18.02.2025</c:v>
                </c:pt>
                <c:pt idx="202">
                  <c:v>19.02.2025</c:v>
                </c:pt>
                <c:pt idx="203">
                  <c:v>20.02.2025</c:v>
                </c:pt>
                <c:pt idx="204">
                  <c:v>21.02.2025</c:v>
                </c:pt>
                <c:pt idx="205">
                  <c:v>22.02.2025</c:v>
                </c:pt>
                <c:pt idx="206">
                  <c:v>23.02.2025</c:v>
                </c:pt>
                <c:pt idx="207">
                  <c:v>24.02.2025</c:v>
                </c:pt>
                <c:pt idx="208">
                  <c:v>25.02.2025</c:v>
                </c:pt>
                <c:pt idx="209">
                  <c:v>26.02.2025</c:v>
                </c:pt>
                <c:pt idx="210">
                  <c:v>27.02.2025</c:v>
                </c:pt>
                <c:pt idx="211">
                  <c:v>28.02.2025</c:v>
                </c:pt>
                <c:pt idx="212">
                  <c:v>01.03.2025</c:v>
                </c:pt>
                <c:pt idx="213">
                  <c:v>02.03.2025</c:v>
                </c:pt>
                <c:pt idx="214">
                  <c:v>03.03.2025</c:v>
                </c:pt>
                <c:pt idx="215">
                  <c:v>04.03.2025</c:v>
                </c:pt>
                <c:pt idx="216">
                  <c:v>05.03.2025</c:v>
                </c:pt>
                <c:pt idx="217">
                  <c:v>06.03.2025</c:v>
                </c:pt>
                <c:pt idx="218">
                  <c:v>07.03.2025</c:v>
                </c:pt>
                <c:pt idx="219">
                  <c:v>08.03.2025</c:v>
                </c:pt>
                <c:pt idx="220">
                  <c:v>09.03.2025</c:v>
                </c:pt>
                <c:pt idx="221">
                  <c:v>10.03.2025</c:v>
                </c:pt>
                <c:pt idx="222">
                  <c:v>11.03.2025</c:v>
                </c:pt>
                <c:pt idx="223">
                  <c:v>12.03.2025</c:v>
                </c:pt>
                <c:pt idx="224">
                  <c:v>13.03.2025</c:v>
                </c:pt>
                <c:pt idx="225">
                  <c:v>14.03.2025</c:v>
                </c:pt>
                <c:pt idx="226">
                  <c:v>15.03.2025</c:v>
                </c:pt>
                <c:pt idx="227">
                  <c:v>16.03.2025</c:v>
                </c:pt>
                <c:pt idx="228">
                  <c:v>17.03.2025</c:v>
                </c:pt>
                <c:pt idx="229">
                  <c:v>18.03.2025</c:v>
                </c:pt>
                <c:pt idx="230">
                  <c:v>19.03.2025</c:v>
                </c:pt>
                <c:pt idx="231">
                  <c:v>20.03.2025</c:v>
                </c:pt>
                <c:pt idx="232">
                  <c:v>21.03.2025</c:v>
                </c:pt>
                <c:pt idx="233">
                  <c:v>22.03.2025</c:v>
                </c:pt>
                <c:pt idx="234">
                  <c:v>23.03.2025</c:v>
                </c:pt>
                <c:pt idx="235">
                  <c:v>24.03.2025</c:v>
                </c:pt>
                <c:pt idx="236">
                  <c:v>25.03.2025</c:v>
                </c:pt>
                <c:pt idx="237">
                  <c:v>26.03.2025</c:v>
                </c:pt>
                <c:pt idx="238">
                  <c:v>27.03.2025</c:v>
                </c:pt>
                <c:pt idx="239">
                  <c:v>28.03.2025</c:v>
                </c:pt>
                <c:pt idx="240">
                  <c:v>29.03.2025</c:v>
                </c:pt>
                <c:pt idx="241">
                  <c:v>30.03.2025</c:v>
                </c:pt>
                <c:pt idx="242">
                  <c:v>31.03.2025</c:v>
                </c:pt>
                <c:pt idx="243">
                  <c:v>01.04.2025</c:v>
                </c:pt>
                <c:pt idx="244">
                  <c:v>02.04.2025</c:v>
                </c:pt>
                <c:pt idx="245">
                  <c:v>03.04.2025</c:v>
                </c:pt>
                <c:pt idx="246">
                  <c:v>04.04.2025</c:v>
                </c:pt>
                <c:pt idx="247">
                  <c:v>05.04.2025</c:v>
                </c:pt>
                <c:pt idx="248">
                  <c:v>06.04.2025</c:v>
                </c:pt>
                <c:pt idx="249">
                  <c:v>07.04.2025</c:v>
                </c:pt>
                <c:pt idx="250">
                  <c:v>08.04.2025</c:v>
                </c:pt>
                <c:pt idx="251">
                  <c:v>09.04.2025</c:v>
                </c:pt>
                <c:pt idx="252">
                  <c:v>10.04.2025</c:v>
                </c:pt>
                <c:pt idx="253">
                  <c:v>11.04.2025</c:v>
                </c:pt>
                <c:pt idx="254">
                  <c:v>12.04.2025</c:v>
                </c:pt>
                <c:pt idx="255">
                  <c:v>13.04.2025</c:v>
                </c:pt>
                <c:pt idx="256">
                  <c:v>14.04.2025</c:v>
                </c:pt>
                <c:pt idx="257">
                  <c:v>15.04.2025</c:v>
                </c:pt>
                <c:pt idx="258">
                  <c:v>16.04.2025</c:v>
                </c:pt>
                <c:pt idx="259">
                  <c:v>17.04.2025</c:v>
                </c:pt>
                <c:pt idx="260">
                  <c:v>18.04.2025</c:v>
                </c:pt>
                <c:pt idx="261">
                  <c:v>19.04.2025</c:v>
                </c:pt>
                <c:pt idx="262">
                  <c:v>20.04.2025</c:v>
                </c:pt>
                <c:pt idx="263">
                  <c:v>21.04.2025</c:v>
                </c:pt>
                <c:pt idx="264">
                  <c:v>22.04.2025</c:v>
                </c:pt>
                <c:pt idx="265">
                  <c:v>23.04.2025</c:v>
                </c:pt>
                <c:pt idx="266">
                  <c:v>24.04.2025</c:v>
                </c:pt>
                <c:pt idx="267">
                  <c:v>25.04.2025</c:v>
                </c:pt>
                <c:pt idx="268">
                  <c:v>26.04.2025</c:v>
                </c:pt>
                <c:pt idx="269">
                  <c:v>27.04.2025</c:v>
                </c:pt>
                <c:pt idx="270">
                  <c:v>28.04.2025</c:v>
                </c:pt>
                <c:pt idx="271">
                  <c:v>29.04.2025</c:v>
                </c:pt>
                <c:pt idx="272">
                  <c:v>30.04.2025</c:v>
                </c:pt>
                <c:pt idx="273">
                  <c:v>01.05.2025</c:v>
                </c:pt>
                <c:pt idx="274">
                  <c:v>02.05.2025</c:v>
                </c:pt>
                <c:pt idx="275">
                  <c:v>03.05.2025</c:v>
                </c:pt>
                <c:pt idx="276">
                  <c:v>04.05.2025</c:v>
                </c:pt>
                <c:pt idx="277">
                  <c:v>05.05.2025</c:v>
                </c:pt>
                <c:pt idx="278">
                  <c:v>06.05.2025</c:v>
                </c:pt>
                <c:pt idx="279">
                  <c:v>07.05.2025</c:v>
                </c:pt>
                <c:pt idx="280">
                  <c:v>08.05.2025</c:v>
                </c:pt>
                <c:pt idx="281">
                  <c:v>09.05.2025</c:v>
                </c:pt>
                <c:pt idx="282">
                  <c:v>10.05.2025</c:v>
                </c:pt>
                <c:pt idx="283">
                  <c:v>11.05.2025</c:v>
                </c:pt>
                <c:pt idx="284">
                  <c:v>12.05.2025</c:v>
                </c:pt>
                <c:pt idx="285">
                  <c:v>13.05.2025</c:v>
                </c:pt>
                <c:pt idx="286">
                  <c:v>14.05.2025</c:v>
                </c:pt>
                <c:pt idx="287">
                  <c:v>15.05.2025</c:v>
                </c:pt>
                <c:pt idx="288">
                  <c:v>16.05.2025</c:v>
                </c:pt>
                <c:pt idx="289">
                  <c:v>17.05.2025</c:v>
                </c:pt>
                <c:pt idx="290">
                  <c:v>18.05.2025</c:v>
                </c:pt>
                <c:pt idx="291">
                  <c:v>19.05.2025</c:v>
                </c:pt>
                <c:pt idx="292">
                  <c:v>20.05.2025</c:v>
                </c:pt>
                <c:pt idx="293">
                  <c:v>21.05.2025</c:v>
                </c:pt>
                <c:pt idx="294">
                  <c:v>22.05.2025</c:v>
                </c:pt>
                <c:pt idx="295">
                  <c:v>23.05.2025</c:v>
                </c:pt>
                <c:pt idx="296">
                  <c:v>24.05.2025</c:v>
                </c:pt>
                <c:pt idx="297">
                  <c:v>25.05.2025</c:v>
                </c:pt>
                <c:pt idx="298">
                  <c:v>26.05.2025</c:v>
                </c:pt>
                <c:pt idx="299">
                  <c:v>27.05.2025</c:v>
                </c:pt>
                <c:pt idx="300">
                  <c:v>28.05.2025</c:v>
                </c:pt>
                <c:pt idx="301">
                  <c:v>29.05.2025</c:v>
                </c:pt>
                <c:pt idx="302">
                  <c:v>30.05.2025</c:v>
                </c:pt>
                <c:pt idx="303">
                  <c:v>31.05.2025</c:v>
                </c:pt>
                <c:pt idx="304">
                  <c:v>01.06.2025</c:v>
                </c:pt>
                <c:pt idx="305">
                  <c:v>02.06.2025</c:v>
                </c:pt>
                <c:pt idx="306">
                  <c:v>03.06.2025</c:v>
                </c:pt>
                <c:pt idx="307">
                  <c:v>04.06.2025</c:v>
                </c:pt>
                <c:pt idx="308">
                  <c:v>05.06.2025</c:v>
                </c:pt>
                <c:pt idx="309">
                  <c:v>06.06.2025</c:v>
                </c:pt>
                <c:pt idx="310">
                  <c:v>07.06.2025</c:v>
                </c:pt>
                <c:pt idx="311">
                  <c:v>08.06.2025</c:v>
                </c:pt>
                <c:pt idx="312">
                  <c:v>09.06.2025</c:v>
                </c:pt>
                <c:pt idx="313">
                  <c:v>10.06.2025</c:v>
                </c:pt>
                <c:pt idx="314">
                  <c:v>11.06.2025</c:v>
                </c:pt>
                <c:pt idx="315">
                  <c:v>12.06.2025</c:v>
                </c:pt>
                <c:pt idx="316">
                  <c:v>13.06.2025</c:v>
                </c:pt>
                <c:pt idx="317">
                  <c:v>14.06.2025</c:v>
                </c:pt>
                <c:pt idx="318">
                  <c:v>15.06.2025</c:v>
                </c:pt>
                <c:pt idx="319">
                  <c:v>16.06.2025</c:v>
                </c:pt>
                <c:pt idx="320">
                  <c:v>17.06.2025</c:v>
                </c:pt>
                <c:pt idx="321">
                  <c:v>18.06.2025</c:v>
                </c:pt>
                <c:pt idx="322">
                  <c:v>19.06.2025</c:v>
                </c:pt>
                <c:pt idx="323">
                  <c:v>20.06.2025</c:v>
                </c:pt>
                <c:pt idx="324">
                  <c:v>21.06.2025</c:v>
                </c:pt>
                <c:pt idx="325">
                  <c:v>22.06.2025</c:v>
                </c:pt>
                <c:pt idx="326">
                  <c:v>23.06.2025</c:v>
                </c:pt>
                <c:pt idx="327">
                  <c:v>24.06.2025</c:v>
                </c:pt>
                <c:pt idx="328">
                  <c:v>25.06.2025</c:v>
                </c:pt>
                <c:pt idx="329">
                  <c:v>26.06.2025</c:v>
                </c:pt>
                <c:pt idx="330">
                  <c:v>27.06.2025</c:v>
                </c:pt>
                <c:pt idx="331">
                  <c:v>28.06.2025</c:v>
                </c:pt>
                <c:pt idx="332">
                  <c:v>29.06.2025</c:v>
                </c:pt>
                <c:pt idx="333">
                  <c:v>30.06.2025</c:v>
                </c:pt>
                <c:pt idx="334">
                  <c:v>01.07.2025</c:v>
                </c:pt>
                <c:pt idx="335">
                  <c:v>02.07.2025</c:v>
                </c:pt>
                <c:pt idx="336">
                  <c:v>03.07.2025</c:v>
                </c:pt>
                <c:pt idx="337">
                  <c:v>04.07.2025</c:v>
                </c:pt>
                <c:pt idx="338">
                  <c:v>05.07.2025</c:v>
                </c:pt>
                <c:pt idx="339">
                  <c:v>06.07.2025</c:v>
                </c:pt>
                <c:pt idx="340">
                  <c:v>07.07.2025</c:v>
                </c:pt>
                <c:pt idx="341">
                  <c:v>08.07.2025</c:v>
                </c:pt>
                <c:pt idx="342">
                  <c:v>09.07.2025</c:v>
                </c:pt>
                <c:pt idx="343">
                  <c:v>10.07.2025</c:v>
                </c:pt>
                <c:pt idx="344">
                  <c:v>11.07.2025</c:v>
                </c:pt>
                <c:pt idx="345">
                  <c:v>12.07.2025</c:v>
                </c:pt>
                <c:pt idx="346">
                  <c:v>13.07.2025</c:v>
                </c:pt>
                <c:pt idx="347">
                  <c:v>14.07.2025</c:v>
                </c:pt>
                <c:pt idx="348">
                  <c:v>15.07.2025</c:v>
                </c:pt>
                <c:pt idx="349">
                  <c:v>16.07.2025</c:v>
                </c:pt>
                <c:pt idx="350">
                  <c:v>17.07.2025</c:v>
                </c:pt>
                <c:pt idx="351">
                  <c:v>18.07.2025</c:v>
                </c:pt>
                <c:pt idx="352">
                  <c:v>19.07.2025</c:v>
                </c:pt>
                <c:pt idx="353">
                  <c:v>20.07.2025</c:v>
                </c:pt>
                <c:pt idx="354">
                  <c:v>21.07.2025</c:v>
                </c:pt>
                <c:pt idx="355">
                  <c:v>22.07.2025</c:v>
                </c:pt>
                <c:pt idx="356">
                  <c:v>23.07.2025</c:v>
                </c:pt>
                <c:pt idx="357">
                  <c:v>24.07.2025</c:v>
                </c:pt>
                <c:pt idx="358">
                  <c:v>25.07.2025</c:v>
                </c:pt>
                <c:pt idx="359">
                  <c:v>26.07.2025</c:v>
                </c:pt>
                <c:pt idx="360">
                  <c:v>27.07.2025</c:v>
                </c:pt>
                <c:pt idx="361">
                  <c:v>28.07.2025</c:v>
                </c:pt>
                <c:pt idx="362">
                  <c:v>29.07.2025</c:v>
                </c:pt>
                <c:pt idx="363">
                  <c:v>30.07.2025</c:v>
                </c:pt>
                <c:pt idx="364">
                  <c:v>31.07.2025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8</c:v>
                </c:pt>
                <c:pt idx="2">
                  <c:v>0</c:v>
                </c:pt>
                <c:pt idx="3">
                  <c:v>0</c:v>
                </c:pt>
                <c:pt idx="4">
                  <c:v>40</c:v>
                </c:pt>
                <c:pt idx="5">
                  <c:v>166</c:v>
                </c:pt>
                <c:pt idx="6">
                  <c:v>13</c:v>
                </c:pt>
                <c:pt idx="7">
                  <c:v>18</c:v>
                </c:pt>
                <c:pt idx="8">
                  <c:v>8</c:v>
                </c:pt>
                <c:pt idx="9">
                  <c:v>0</c:v>
                </c:pt>
                <c:pt idx="10">
                  <c:v>0</c:v>
                </c:pt>
                <c:pt idx="11">
                  <c:v>22</c:v>
                </c:pt>
                <c:pt idx="12">
                  <c:v>10</c:v>
                </c:pt>
                <c:pt idx="13">
                  <c:v>15</c:v>
                </c:pt>
                <c:pt idx="14">
                  <c:v>7</c:v>
                </c:pt>
                <c:pt idx="15">
                  <c:v>10</c:v>
                </c:pt>
                <c:pt idx="16">
                  <c:v>0</c:v>
                </c:pt>
                <c:pt idx="17">
                  <c:v>0</c:v>
                </c:pt>
                <c:pt idx="18">
                  <c:v>15</c:v>
                </c:pt>
                <c:pt idx="19">
                  <c:v>9</c:v>
                </c:pt>
                <c:pt idx="20">
                  <c:v>11</c:v>
                </c:pt>
                <c:pt idx="21">
                  <c:v>8</c:v>
                </c:pt>
                <c:pt idx="22">
                  <c:v>30</c:v>
                </c:pt>
                <c:pt idx="23">
                  <c:v>0</c:v>
                </c:pt>
                <c:pt idx="24">
                  <c:v>0</c:v>
                </c:pt>
                <c:pt idx="25">
                  <c:v>39</c:v>
                </c:pt>
                <c:pt idx="26">
                  <c:v>12</c:v>
                </c:pt>
                <c:pt idx="27">
                  <c:v>9</c:v>
                </c:pt>
                <c:pt idx="28">
                  <c:v>18</c:v>
                </c:pt>
                <c:pt idx="29">
                  <c:v>20</c:v>
                </c:pt>
                <c:pt idx="30">
                  <c:v>0</c:v>
                </c:pt>
                <c:pt idx="31">
                  <c:v>0</c:v>
                </c:pt>
                <c:pt idx="32">
                  <c:v>9</c:v>
                </c:pt>
                <c:pt idx="33">
                  <c:v>25</c:v>
                </c:pt>
                <c:pt idx="34">
                  <c:v>9</c:v>
                </c:pt>
                <c:pt idx="35">
                  <c:v>25</c:v>
                </c:pt>
                <c:pt idx="36">
                  <c:v>10</c:v>
                </c:pt>
                <c:pt idx="37">
                  <c:v>0</c:v>
                </c:pt>
                <c:pt idx="38">
                  <c:v>0</c:v>
                </c:pt>
                <c:pt idx="39">
                  <c:v>18</c:v>
                </c:pt>
                <c:pt idx="40">
                  <c:v>13</c:v>
                </c:pt>
                <c:pt idx="41">
                  <c:v>0</c:v>
                </c:pt>
                <c:pt idx="42">
                  <c:v>10</c:v>
                </c:pt>
                <c:pt idx="43">
                  <c:v>15</c:v>
                </c:pt>
                <c:pt idx="44">
                  <c:v>0</c:v>
                </c:pt>
                <c:pt idx="45">
                  <c:v>0</c:v>
                </c:pt>
                <c:pt idx="46">
                  <c:v>11</c:v>
                </c:pt>
                <c:pt idx="47">
                  <c:v>16</c:v>
                </c:pt>
                <c:pt idx="48">
                  <c:v>11</c:v>
                </c:pt>
                <c:pt idx="49">
                  <c:v>11</c:v>
                </c:pt>
                <c:pt idx="50">
                  <c:v>37</c:v>
                </c:pt>
                <c:pt idx="51">
                  <c:v>0</c:v>
                </c:pt>
                <c:pt idx="52">
                  <c:v>0</c:v>
                </c:pt>
                <c:pt idx="53">
                  <c:v>6</c:v>
                </c:pt>
                <c:pt idx="54">
                  <c:v>15</c:v>
                </c:pt>
                <c:pt idx="55">
                  <c:v>8</c:v>
                </c:pt>
                <c:pt idx="56">
                  <c:v>5</c:v>
                </c:pt>
                <c:pt idx="57">
                  <c:v>6</c:v>
                </c:pt>
                <c:pt idx="58">
                  <c:v>0</c:v>
                </c:pt>
                <c:pt idx="59">
                  <c:v>0</c:v>
                </c:pt>
                <c:pt idx="60">
                  <c:v>9</c:v>
                </c:pt>
                <c:pt idx="61">
                  <c:v>7</c:v>
                </c:pt>
                <c:pt idx="62">
                  <c:v>8</c:v>
                </c:pt>
                <c:pt idx="63">
                  <c:v>14</c:v>
                </c:pt>
                <c:pt idx="64">
                  <c:v>8</c:v>
                </c:pt>
                <c:pt idx="65">
                  <c:v>0</c:v>
                </c:pt>
                <c:pt idx="66">
                  <c:v>0</c:v>
                </c:pt>
                <c:pt idx="67">
                  <c:v>25</c:v>
                </c:pt>
                <c:pt idx="68">
                  <c:v>30</c:v>
                </c:pt>
                <c:pt idx="69">
                  <c:v>23</c:v>
                </c:pt>
                <c:pt idx="70">
                  <c:v>10</c:v>
                </c:pt>
                <c:pt idx="71">
                  <c:v>71</c:v>
                </c:pt>
                <c:pt idx="72">
                  <c:v>0</c:v>
                </c:pt>
                <c:pt idx="73">
                  <c:v>0</c:v>
                </c:pt>
                <c:pt idx="74">
                  <c:v>18</c:v>
                </c:pt>
                <c:pt idx="75">
                  <c:v>15</c:v>
                </c:pt>
                <c:pt idx="76">
                  <c:v>27</c:v>
                </c:pt>
                <c:pt idx="77">
                  <c:v>14</c:v>
                </c:pt>
                <c:pt idx="78">
                  <c:v>43</c:v>
                </c:pt>
                <c:pt idx="79">
                  <c:v>0</c:v>
                </c:pt>
                <c:pt idx="80">
                  <c:v>0</c:v>
                </c:pt>
                <c:pt idx="81">
                  <c:v>38</c:v>
                </c:pt>
                <c:pt idx="82">
                  <c:v>18</c:v>
                </c:pt>
                <c:pt idx="83">
                  <c:v>0</c:v>
                </c:pt>
                <c:pt idx="84">
                  <c:v>19</c:v>
                </c:pt>
                <c:pt idx="85">
                  <c:v>10</c:v>
                </c:pt>
                <c:pt idx="86">
                  <c:v>20</c:v>
                </c:pt>
                <c:pt idx="87">
                  <c:v>0</c:v>
                </c:pt>
                <c:pt idx="88">
                  <c:v>23</c:v>
                </c:pt>
                <c:pt idx="89">
                  <c:v>22</c:v>
                </c:pt>
                <c:pt idx="90">
                  <c:v>10</c:v>
                </c:pt>
                <c:pt idx="91">
                  <c:v>13</c:v>
                </c:pt>
                <c:pt idx="92">
                  <c:v>33</c:v>
                </c:pt>
                <c:pt idx="93">
                  <c:v>0</c:v>
                </c:pt>
                <c:pt idx="94">
                  <c:v>0</c:v>
                </c:pt>
                <c:pt idx="95">
                  <c:v>39</c:v>
                </c:pt>
                <c:pt idx="96">
                  <c:v>10</c:v>
                </c:pt>
                <c:pt idx="97">
                  <c:v>4</c:v>
                </c:pt>
                <c:pt idx="98">
                  <c:v>41</c:v>
                </c:pt>
                <c:pt idx="99">
                  <c:v>14</c:v>
                </c:pt>
                <c:pt idx="100">
                  <c:v>0</c:v>
                </c:pt>
                <c:pt idx="101">
                  <c:v>0</c:v>
                </c:pt>
                <c:pt idx="102">
                  <c:v>27</c:v>
                </c:pt>
                <c:pt idx="103">
                  <c:v>20</c:v>
                </c:pt>
                <c:pt idx="104">
                  <c:v>12</c:v>
                </c:pt>
                <c:pt idx="105">
                  <c:v>9</c:v>
                </c:pt>
                <c:pt idx="106">
                  <c:v>36</c:v>
                </c:pt>
                <c:pt idx="107">
                  <c:v>0</c:v>
                </c:pt>
                <c:pt idx="108">
                  <c:v>0</c:v>
                </c:pt>
                <c:pt idx="109">
                  <c:v>25</c:v>
                </c:pt>
                <c:pt idx="110">
                  <c:v>8</c:v>
                </c:pt>
                <c:pt idx="111">
                  <c:v>9</c:v>
                </c:pt>
                <c:pt idx="112">
                  <c:v>16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26</c:v>
                </c:pt>
                <c:pt idx="117">
                  <c:v>9</c:v>
                </c:pt>
                <c:pt idx="118">
                  <c:v>6</c:v>
                </c:pt>
                <c:pt idx="119">
                  <c:v>10</c:v>
                </c:pt>
                <c:pt idx="120">
                  <c:v>27</c:v>
                </c:pt>
                <c:pt idx="121">
                  <c:v>0</c:v>
                </c:pt>
                <c:pt idx="122">
                  <c:v>0</c:v>
                </c:pt>
                <c:pt idx="123">
                  <c:v>31</c:v>
                </c:pt>
                <c:pt idx="124">
                  <c:v>8</c:v>
                </c:pt>
                <c:pt idx="125">
                  <c:v>8</c:v>
                </c:pt>
                <c:pt idx="126">
                  <c:v>27</c:v>
                </c:pt>
                <c:pt idx="127">
                  <c:v>4</c:v>
                </c:pt>
                <c:pt idx="128">
                  <c:v>0</c:v>
                </c:pt>
                <c:pt idx="129">
                  <c:v>0</c:v>
                </c:pt>
                <c:pt idx="130">
                  <c:v>27</c:v>
                </c:pt>
                <c:pt idx="131">
                  <c:v>9</c:v>
                </c:pt>
                <c:pt idx="132">
                  <c:v>17</c:v>
                </c:pt>
                <c:pt idx="133">
                  <c:v>12</c:v>
                </c:pt>
                <c:pt idx="134">
                  <c:v>30</c:v>
                </c:pt>
                <c:pt idx="135">
                  <c:v>0</c:v>
                </c:pt>
                <c:pt idx="136">
                  <c:v>0</c:v>
                </c:pt>
                <c:pt idx="137">
                  <c:v>28</c:v>
                </c:pt>
                <c:pt idx="138">
                  <c:v>8</c:v>
                </c:pt>
                <c:pt idx="139">
                  <c:v>28</c:v>
                </c:pt>
                <c:pt idx="140">
                  <c:v>31</c:v>
                </c:pt>
                <c:pt idx="141">
                  <c:v>7</c:v>
                </c:pt>
                <c:pt idx="142">
                  <c:v>0</c:v>
                </c:pt>
                <c:pt idx="143">
                  <c:v>0</c:v>
                </c:pt>
                <c:pt idx="144">
                  <c:v>23</c:v>
                </c:pt>
                <c:pt idx="145">
                  <c:v>0</c:v>
                </c:pt>
                <c:pt idx="146">
                  <c:v>0</c:v>
                </c:pt>
                <c:pt idx="147">
                  <c:v>13</c:v>
                </c:pt>
                <c:pt idx="148">
                  <c:v>2</c:v>
                </c:pt>
                <c:pt idx="149">
                  <c:v>0</c:v>
                </c:pt>
                <c:pt idx="150">
                  <c:v>0</c:v>
                </c:pt>
                <c:pt idx="151">
                  <c:v>9</c:v>
                </c:pt>
                <c:pt idx="152">
                  <c:v>8</c:v>
                </c:pt>
                <c:pt idx="153">
                  <c:v>32</c:v>
                </c:pt>
                <c:pt idx="154">
                  <c:v>0</c:v>
                </c:pt>
                <c:pt idx="155">
                  <c:v>28</c:v>
                </c:pt>
                <c:pt idx="156">
                  <c:v>0</c:v>
                </c:pt>
                <c:pt idx="157">
                  <c:v>0</c:v>
                </c:pt>
                <c:pt idx="158">
                  <c:v>27</c:v>
                </c:pt>
                <c:pt idx="159">
                  <c:v>0</c:v>
                </c:pt>
                <c:pt idx="160">
                  <c:v>3</c:v>
                </c:pt>
                <c:pt idx="161">
                  <c:v>0</c:v>
                </c:pt>
                <c:pt idx="162">
                  <c:v>9</c:v>
                </c:pt>
                <c:pt idx="163">
                  <c:v>0</c:v>
                </c:pt>
                <c:pt idx="164">
                  <c:v>0</c:v>
                </c:pt>
                <c:pt idx="165">
                  <c:v>66</c:v>
                </c:pt>
                <c:pt idx="166">
                  <c:v>0</c:v>
                </c:pt>
                <c:pt idx="167">
                  <c:v>9</c:v>
                </c:pt>
                <c:pt idx="168">
                  <c:v>0</c:v>
                </c:pt>
                <c:pt idx="169">
                  <c:v>10</c:v>
                </c:pt>
                <c:pt idx="170">
                  <c:v>0</c:v>
                </c:pt>
                <c:pt idx="171">
                  <c:v>0</c:v>
                </c:pt>
                <c:pt idx="172">
                  <c:v>16</c:v>
                </c:pt>
                <c:pt idx="173">
                  <c:v>0</c:v>
                </c:pt>
                <c:pt idx="174">
                  <c:v>16</c:v>
                </c:pt>
                <c:pt idx="175">
                  <c:v>0</c:v>
                </c:pt>
                <c:pt idx="176">
                  <c:v>17</c:v>
                </c:pt>
                <c:pt idx="177">
                  <c:v>0</c:v>
                </c:pt>
                <c:pt idx="178">
                  <c:v>0</c:v>
                </c:pt>
                <c:pt idx="179">
                  <c:v>33</c:v>
                </c:pt>
                <c:pt idx="180">
                  <c:v>0</c:v>
                </c:pt>
                <c:pt idx="181">
                  <c:v>14</c:v>
                </c:pt>
                <c:pt idx="182">
                  <c:v>0</c:v>
                </c:pt>
                <c:pt idx="183">
                  <c:v>20</c:v>
                </c:pt>
                <c:pt idx="184">
                  <c:v>0</c:v>
                </c:pt>
                <c:pt idx="185">
                  <c:v>0</c:v>
                </c:pt>
                <c:pt idx="186">
                  <c:v>42</c:v>
                </c:pt>
                <c:pt idx="187">
                  <c:v>0</c:v>
                </c:pt>
                <c:pt idx="188">
                  <c:v>17</c:v>
                </c:pt>
                <c:pt idx="189">
                  <c:v>0</c:v>
                </c:pt>
                <c:pt idx="190">
                  <c:v>28</c:v>
                </c:pt>
                <c:pt idx="191">
                  <c:v>0</c:v>
                </c:pt>
                <c:pt idx="192">
                  <c:v>0</c:v>
                </c:pt>
                <c:pt idx="193">
                  <c:v>13</c:v>
                </c:pt>
                <c:pt idx="194">
                  <c:v>0</c:v>
                </c:pt>
                <c:pt idx="195">
                  <c:v>13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13</c:v>
                </c:pt>
                <c:pt idx="201">
                  <c:v>0</c:v>
                </c:pt>
                <c:pt idx="202">
                  <c:v>39</c:v>
                </c:pt>
                <c:pt idx="203">
                  <c:v>0</c:v>
                </c:pt>
                <c:pt idx="204">
                  <c:v>14</c:v>
                </c:pt>
                <c:pt idx="205">
                  <c:v>0</c:v>
                </c:pt>
                <c:pt idx="206">
                  <c:v>0</c:v>
                </c:pt>
                <c:pt idx="207">
                  <c:v>14</c:v>
                </c:pt>
                <c:pt idx="208">
                  <c:v>0</c:v>
                </c:pt>
                <c:pt idx="209">
                  <c:v>7</c:v>
                </c:pt>
                <c:pt idx="210">
                  <c:v>0</c:v>
                </c:pt>
                <c:pt idx="211">
                  <c:v>7</c:v>
                </c:pt>
                <c:pt idx="212">
                  <c:v>0</c:v>
                </c:pt>
                <c:pt idx="213">
                  <c:v>0</c:v>
                </c:pt>
                <c:pt idx="214">
                  <c:v>9</c:v>
                </c:pt>
                <c:pt idx="215">
                  <c:v>0</c:v>
                </c:pt>
                <c:pt idx="216">
                  <c:v>22</c:v>
                </c:pt>
                <c:pt idx="217">
                  <c:v>0</c:v>
                </c:pt>
                <c:pt idx="218">
                  <c:v>15</c:v>
                </c:pt>
                <c:pt idx="219">
                  <c:v>16</c:v>
                </c:pt>
                <c:pt idx="220">
                  <c:v>0</c:v>
                </c:pt>
                <c:pt idx="221">
                  <c:v>3</c:v>
                </c:pt>
                <c:pt idx="222">
                  <c:v>0</c:v>
                </c:pt>
                <c:pt idx="223">
                  <c:v>8</c:v>
                </c:pt>
                <c:pt idx="224">
                  <c:v>0</c:v>
                </c:pt>
                <c:pt idx="225">
                  <c:v>5</c:v>
                </c:pt>
                <c:pt idx="226">
                  <c:v>0</c:v>
                </c:pt>
                <c:pt idx="227">
                  <c:v>0</c:v>
                </c:pt>
                <c:pt idx="228">
                  <c:v>42</c:v>
                </c:pt>
                <c:pt idx="229">
                  <c:v>0</c:v>
                </c:pt>
                <c:pt idx="230">
                  <c:v>8</c:v>
                </c:pt>
                <c:pt idx="231">
                  <c:v>7</c:v>
                </c:pt>
                <c:pt idx="232">
                  <c:v>18</c:v>
                </c:pt>
                <c:pt idx="233">
                  <c:v>51</c:v>
                </c:pt>
                <c:pt idx="234">
                  <c:v>0</c:v>
                </c:pt>
                <c:pt idx="235">
                  <c:v>18</c:v>
                </c:pt>
                <c:pt idx="236">
                  <c:v>7</c:v>
                </c:pt>
                <c:pt idx="237">
                  <c:v>19</c:v>
                </c:pt>
                <c:pt idx="238">
                  <c:v>22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13</c:v>
                </c:pt>
                <c:pt idx="244">
                  <c:v>8</c:v>
                </c:pt>
                <c:pt idx="245">
                  <c:v>0</c:v>
                </c:pt>
                <c:pt idx="246">
                  <c:v>70</c:v>
                </c:pt>
                <c:pt idx="247">
                  <c:v>0</c:v>
                </c:pt>
                <c:pt idx="248">
                  <c:v>0</c:v>
                </c:pt>
                <c:pt idx="249">
                  <c:v>5</c:v>
                </c:pt>
                <c:pt idx="250">
                  <c:v>0</c:v>
                </c:pt>
                <c:pt idx="251">
                  <c:v>9</c:v>
                </c:pt>
                <c:pt idx="252">
                  <c:v>0</c:v>
                </c:pt>
                <c:pt idx="253">
                  <c:v>50</c:v>
                </c:pt>
                <c:pt idx="254">
                  <c:v>0</c:v>
                </c:pt>
                <c:pt idx="255">
                  <c:v>0</c:v>
                </c:pt>
                <c:pt idx="256">
                  <c:v>9</c:v>
                </c:pt>
                <c:pt idx="257">
                  <c:v>29</c:v>
                </c:pt>
                <c:pt idx="258">
                  <c:v>7</c:v>
                </c:pt>
                <c:pt idx="259">
                  <c:v>0</c:v>
                </c:pt>
                <c:pt idx="260">
                  <c:v>10</c:v>
                </c:pt>
                <c:pt idx="261">
                  <c:v>0</c:v>
                </c:pt>
                <c:pt idx="262">
                  <c:v>0</c:v>
                </c:pt>
                <c:pt idx="263">
                  <c:v>9</c:v>
                </c:pt>
                <c:pt idx="264">
                  <c:v>0</c:v>
                </c:pt>
                <c:pt idx="265">
                  <c:v>6</c:v>
                </c:pt>
                <c:pt idx="266">
                  <c:v>0</c:v>
                </c:pt>
                <c:pt idx="267">
                  <c:v>9</c:v>
                </c:pt>
                <c:pt idx="268">
                  <c:v>0</c:v>
                </c:pt>
                <c:pt idx="269">
                  <c:v>0</c:v>
                </c:pt>
                <c:pt idx="270">
                  <c:v>3</c:v>
                </c:pt>
                <c:pt idx="271">
                  <c:v>0</c:v>
                </c:pt>
                <c:pt idx="272">
                  <c:v>16</c:v>
                </c:pt>
                <c:pt idx="273">
                  <c:v>0</c:v>
                </c:pt>
                <c:pt idx="274">
                  <c:v>0</c:v>
                </c:pt>
                <c:pt idx="275">
                  <c:v>43</c:v>
                </c:pt>
                <c:pt idx="276">
                  <c:v>0</c:v>
                </c:pt>
                <c:pt idx="277">
                  <c:v>50</c:v>
                </c:pt>
                <c:pt idx="278">
                  <c:v>0</c:v>
                </c:pt>
                <c:pt idx="279">
                  <c:v>9</c:v>
                </c:pt>
                <c:pt idx="280">
                  <c:v>12</c:v>
                </c:pt>
                <c:pt idx="281">
                  <c:v>10</c:v>
                </c:pt>
                <c:pt idx="282">
                  <c:v>0</c:v>
                </c:pt>
                <c:pt idx="283">
                  <c:v>0</c:v>
                </c:pt>
                <c:pt idx="284">
                  <c:v>8</c:v>
                </c:pt>
                <c:pt idx="285">
                  <c:v>0</c:v>
                </c:pt>
                <c:pt idx="286">
                  <c:v>69</c:v>
                </c:pt>
                <c:pt idx="287">
                  <c:v>0</c:v>
                </c:pt>
                <c:pt idx="288">
                  <c:v>15</c:v>
                </c:pt>
                <c:pt idx="289">
                  <c:v>0</c:v>
                </c:pt>
                <c:pt idx="290">
                  <c:v>0</c:v>
                </c:pt>
                <c:pt idx="291">
                  <c:v>21</c:v>
                </c:pt>
                <c:pt idx="292">
                  <c:v>6</c:v>
                </c:pt>
                <c:pt idx="293">
                  <c:v>2</c:v>
                </c:pt>
                <c:pt idx="294">
                  <c:v>0</c:v>
                </c:pt>
                <c:pt idx="295">
                  <c:v>11</c:v>
                </c:pt>
                <c:pt idx="296">
                  <c:v>0</c:v>
                </c:pt>
                <c:pt idx="297">
                  <c:v>0</c:v>
                </c:pt>
                <c:pt idx="298">
                  <c:v>7</c:v>
                </c:pt>
                <c:pt idx="299">
                  <c:v>0</c:v>
                </c:pt>
                <c:pt idx="300">
                  <c:v>8</c:v>
                </c:pt>
                <c:pt idx="301">
                  <c:v>0</c:v>
                </c:pt>
                <c:pt idx="302">
                  <c:v>26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22</c:v>
                </c:pt>
                <c:pt idx="307">
                  <c:v>28</c:v>
                </c:pt>
                <c:pt idx="308">
                  <c:v>8</c:v>
                </c:pt>
                <c:pt idx="309">
                  <c:v>23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13</c:v>
                </c:pt>
                <c:pt idx="314">
                  <c:v>4</c:v>
                </c:pt>
                <c:pt idx="315">
                  <c:v>0</c:v>
                </c:pt>
                <c:pt idx="316">
                  <c:v>27</c:v>
                </c:pt>
                <c:pt idx="317">
                  <c:v>0</c:v>
                </c:pt>
                <c:pt idx="318">
                  <c:v>0</c:v>
                </c:pt>
                <c:pt idx="319">
                  <c:v>14</c:v>
                </c:pt>
                <c:pt idx="320">
                  <c:v>0</c:v>
                </c:pt>
                <c:pt idx="321">
                  <c:v>28</c:v>
                </c:pt>
                <c:pt idx="322">
                  <c:v>5</c:v>
                </c:pt>
                <c:pt idx="323">
                  <c:v>56</c:v>
                </c:pt>
                <c:pt idx="324">
                  <c:v>0</c:v>
                </c:pt>
                <c:pt idx="325">
                  <c:v>0</c:v>
                </c:pt>
                <c:pt idx="326">
                  <c:v>14</c:v>
                </c:pt>
                <c:pt idx="327">
                  <c:v>0</c:v>
                </c:pt>
                <c:pt idx="328">
                  <c:v>7</c:v>
                </c:pt>
                <c:pt idx="329">
                  <c:v>0</c:v>
                </c:pt>
                <c:pt idx="330">
                  <c:v>5</c:v>
                </c:pt>
                <c:pt idx="331">
                  <c:v>0</c:v>
                </c:pt>
                <c:pt idx="332">
                  <c:v>0</c:v>
                </c:pt>
                <c:pt idx="333">
                  <c:v>8</c:v>
                </c:pt>
                <c:pt idx="334">
                  <c:v>0</c:v>
                </c:pt>
                <c:pt idx="335">
                  <c:v>5</c:v>
                </c:pt>
                <c:pt idx="336">
                  <c:v>21</c:v>
                </c:pt>
                <c:pt idx="337">
                  <c:v>17</c:v>
                </c:pt>
                <c:pt idx="338">
                  <c:v>0</c:v>
                </c:pt>
                <c:pt idx="339">
                  <c:v>0</c:v>
                </c:pt>
                <c:pt idx="340">
                  <c:v>42</c:v>
                </c:pt>
                <c:pt idx="341">
                  <c:v>0</c:v>
                </c:pt>
                <c:pt idx="342">
                  <c:v>3</c:v>
                </c:pt>
                <c:pt idx="343">
                  <c:v>5</c:v>
                </c:pt>
                <c:pt idx="344">
                  <c:v>32</c:v>
                </c:pt>
                <c:pt idx="345">
                  <c:v>35</c:v>
                </c:pt>
                <c:pt idx="346">
                  <c:v>0</c:v>
                </c:pt>
                <c:pt idx="347">
                  <c:v>10</c:v>
                </c:pt>
                <c:pt idx="348">
                  <c:v>50</c:v>
                </c:pt>
                <c:pt idx="349">
                  <c:v>11</c:v>
                </c:pt>
                <c:pt idx="350">
                  <c:v>9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6</c:v>
                </c:pt>
                <c:pt idx="355">
                  <c:v>39</c:v>
                </c:pt>
                <c:pt idx="356">
                  <c:v>7</c:v>
                </c:pt>
                <c:pt idx="357">
                  <c:v>22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48</c:v>
                </c:pt>
                <c:pt idx="362">
                  <c:v>14</c:v>
                </c:pt>
                <c:pt idx="363">
                  <c:v>12</c:v>
                </c:pt>
                <c:pt idx="364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4A-4758-ADB1-9597AA8D9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enbw_ag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01.08.2024</c:v>
                </c:pt>
                <c:pt idx="1">
                  <c:v>02.08.2024</c:v>
                </c:pt>
                <c:pt idx="2">
                  <c:v>03.08.2024</c:v>
                </c:pt>
                <c:pt idx="3">
                  <c:v>04.08.2024</c:v>
                </c:pt>
                <c:pt idx="4">
                  <c:v>05.08.2024</c:v>
                </c:pt>
                <c:pt idx="5">
                  <c:v>06.08.2024</c:v>
                </c:pt>
                <c:pt idx="6">
                  <c:v>07.08.2024</c:v>
                </c:pt>
                <c:pt idx="7">
                  <c:v>08.08.2024</c:v>
                </c:pt>
                <c:pt idx="8">
                  <c:v>09.08.2024</c:v>
                </c:pt>
                <c:pt idx="9">
                  <c:v>10.08.2024</c:v>
                </c:pt>
                <c:pt idx="10">
                  <c:v>11.08.2024</c:v>
                </c:pt>
                <c:pt idx="11">
                  <c:v>12.08.2024</c:v>
                </c:pt>
                <c:pt idx="12">
                  <c:v>13.08.2024</c:v>
                </c:pt>
                <c:pt idx="13">
                  <c:v>14.08.2024</c:v>
                </c:pt>
                <c:pt idx="14">
                  <c:v>15.08.2024</c:v>
                </c:pt>
                <c:pt idx="15">
                  <c:v>16.08.2024</c:v>
                </c:pt>
                <c:pt idx="16">
                  <c:v>17.08.2024</c:v>
                </c:pt>
                <c:pt idx="17">
                  <c:v>18.08.2024</c:v>
                </c:pt>
                <c:pt idx="18">
                  <c:v>19.08.2024</c:v>
                </c:pt>
                <c:pt idx="19">
                  <c:v>20.08.2024</c:v>
                </c:pt>
                <c:pt idx="20">
                  <c:v>21.08.2024</c:v>
                </c:pt>
                <c:pt idx="21">
                  <c:v>22.08.2024</c:v>
                </c:pt>
                <c:pt idx="22">
                  <c:v>23.08.2024</c:v>
                </c:pt>
                <c:pt idx="23">
                  <c:v>24.08.2024</c:v>
                </c:pt>
                <c:pt idx="24">
                  <c:v>25.08.2024</c:v>
                </c:pt>
                <c:pt idx="25">
                  <c:v>26.08.2024</c:v>
                </c:pt>
                <c:pt idx="26">
                  <c:v>27.08.2024</c:v>
                </c:pt>
                <c:pt idx="27">
                  <c:v>28.08.2024</c:v>
                </c:pt>
                <c:pt idx="28">
                  <c:v>29.08.2024</c:v>
                </c:pt>
                <c:pt idx="29">
                  <c:v>30.08.2024</c:v>
                </c:pt>
                <c:pt idx="30">
                  <c:v>31.08.2024</c:v>
                </c:pt>
                <c:pt idx="31">
                  <c:v>01.09.2024</c:v>
                </c:pt>
                <c:pt idx="32">
                  <c:v>02.09.2024</c:v>
                </c:pt>
                <c:pt idx="33">
                  <c:v>03.09.2024</c:v>
                </c:pt>
                <c:pt idx="34">
                  <c:v>04.09.2024</c:v>
                </c:pt>
                <c:pt idx="35">
                  <c:v>05.09.2024</c:v>
                </c:pt>
                <c:pt idx="36">
                  <c:v>06.09.2024</c:v>
                </c:pt>
                <c:pt idx="37">
                  <c:v>07.09.2024</c:v>
                </c:pt>
                <c:pt idx="38">
                  <c:v>08.09.2024</c:v>
                </c:pt>
                <c:pt idx="39">
                  <c:v>09.09.2024</c:v>
                </c:pt>
                <c:pt idx="40">
                  <c:v>10.09.2024</c:v>
                </c:pt>
                <c:pt idx="41">
                  <c:v>11.09.2024</c:v>
                </c:pt>
                <c:pt idx="42">
                  <c:v>12.09.2024</c:v>
                </c:pt>
                <c:pt idx="43">
                  <c:v>13.09.2024</c:v>
                </c:pt>
                <c:pt idx="44">
                  <c:v>14.09.2024</c:v>
                </c:pt>
                <c:pt idx="45">
                  <c:v>15.09.2024</c:v>
                </c:pt>
                <c:pt idx="46">
                  <c:v>16.09.2024</c:v>
                </c:pt>
                <c:pt idx="47">
                  <c:v>17.09.2024</c:v>
                </c:pt>
                <c:pt idx="48">
                  <c:v>18.09.2024</c:v>
                </c:pt>
                <c:pt idx="49">
                  <c:v>19.09.2024</c:v>
                </c:pt>
                <c:pt idx="50">
                  <c:v>20.09.2024</c:v>
                </c:pt>
                <c:pt idx="51">
                  <c:v>21.09.2024</c:v>
                </c:pt>
                <c:pt idx="52">
                  <c:v>22.09.2024</c:v>
                </c:pt>
                <c:pt idx="53">
                  <c:v>23.09.2024</c:v>
                </c:pt>
                <c:pt idx="54">
                  <c:v>24.09.2024</c:v>
                </c:pt>
                <c:pt idx="55">
                  <c:v>25.09.2024</c:v>
                </c:pt>
                <c:pt idx="56">
                  <c:v>26.09.2024</c:v>
                </c:pt>
                <c:pt idx="57">
                  <c:v>27.09.2024</c:v>
                </c:pt>
                <c:pt idx="58">
                  <c:v>28.09.2024</c:v>
                </c:pt>
                <c:pt idx="59">
                  <c:v>29.09.2024</c:v>
                </c:pt>
                <c:pt idx="60">
                  <c:v>30.09.2024</c:v>
                </c:pt>
                <c:pt idx="61">
                  <c:v>01.10.2024</c:v>
                </c:pt>
                <c:pt idx="62">
                  <c:v>02.10.2024</c:v>
                </c:pt>
                <c:pt idx="63">
                  <c:v>03.10.2024</c:v>
                </c:pt>
                <c:pt idx="64">
                  <c:v>04.10.2024</c:v>
                </c:pt>
                <c:pt idx="65">
                  <c:v>05.10.2024</c:v>
                </c:pt>
                <c:pt idx="66">
                  <c:v>06.10.2024</c:v>
                </c:pt>
                <c:pt idx="67">
                  <c:v>07.10.2024</c:v>
                </c:pt>
                <c:pt idx="68">
                  <c:v>08.10.2024</c:v>
                </c:pt>
                <c:pt idx="69">
                  <c:v>09.10.2024</c:v>
                </c:pt>
                <c:pt idx="70">
                  <c:v>10.10.2024</c:v>
                </c:pt>
                <c:pt idx="71">
                  <c:v>11.10.2024</c:v>
                </c:pt>
                <c:pt idx="72">
                  <c:v>12.10.2024</c:v>
                </c:pt>
                <c:pt idx="73">
                  <c:v>13.10.2024</c:v>
                </c:pt>
                <c:pt idx="74">
                  <c:v>14.10.2024</c:v>
                </c:pt>
                <c:pt idx="75">
                  <c:v>15.10.2024</c:v>
                </c:pt>
                <c:pt idx="76">
                  <c:v>16.10.2024</c:v>
                </c:pt>
                <c:pt idx="77">
                  <c:v>17.10.2024</c:v>
                </c:pt>
                <c:pt idx="78">
                  <c:v>18.10.2024</c:v>
                </c:pt>
                <c:pt idx="79">
                  <c:v>19.10.2024</c:v>
                </c:pt>
                <c:pt idx="80">
                  <c:v>20.10.2024</c:v>
                </c:pt>
                <c:pt idx="81">
                  <c:v>21.10.2024</c:v>
                </c:pt>
                <c:pt idx="82">
                  <c:v>22.10.2024</c:v>
                </c:pt>
                <c:pt idx="83">
                  <c:v>23.10.2024</c:v>
                </c:pt>
                <c:pt idx="84">
                  <c:v>24.10.2024</c:v>
                </c:pt>
                <c:pt idx="85">
                  <c:v>25.10.2024</c:v>
                </c:pt>
                <c:pt idx="86">
                  <c:v>26.10.2024</c:v>
                </c:pt>
                <c:pt idx="87">
                  <c:v>27.10.2024</c:v>
                </c:pt>
                <c:pt idx="88">
                  <c:v>28.10.2024</c:v>
                </c:pt>
                <c:pt idx="89">
                  <c:v>29.10.2024</c:v>
                </c:pt>
                <c:pt idx="90">
                  <c:v>30.10.2024</c:v>
                </c:pt>
                <c:pt idx="91">
                  <c:v>31.10.2024</c:v>
                </c:pt>
                <c:pt idx="92">
                  <c:v>01.11.2024</c:v>
                </c:pt>
                <c:pt idx="93">
                  <c:v>02.11.2024</c:v>
                </c:pt>
                <c:pt idx="94">
                  <c:v>03.11.2024</c:v>
                </c:pt>
                <c:pt idx="95">
                  <c:v>04.11.2024</c:v>
                </c:pt>
                <c:pt idx="96">
                  <c:v>05.11.2024</c:v>
                </c:pt>
                <c:pt idx="97">
                  <c:v>06.11.2024</c:v>
                </c:pt>
                <c:pt idx="98">
                  <c:v>07.11.2024</c:v>
                </c:pt>
                <c:pt idx="99">
                  <c:v>08.11.2024</c:v>
                </c:pt>
                <c:pt idx="100">
                  <c:v>09.11.2024</c:v>
                </c:pt>
                <c:pt idx="101">
                  <c:v>10.11.2024</c:v>
                </c:pt>
                <c:pt idx="102">
                  <c:v>11.11.2024</c:v>
                </c:pt>
                <c:pt idx="103">
                  <c:v>12.11.2024</c:v>
                </c:pt>
                <c:pt idx="104">
                  <c:v>13.11.2024</c:v>
                </c:pt>
                <c:pt idx="105">
                  <c:v>14.11.2024</c:v>
                </c:pt>
                <c:pt idx="106">
                  <c:v>15.11.2024</c:v>
                </c:pt>
                <c:pt idx="107">
                  <c:v>16.11.2024</c:v>
                </c:pt>
                <c:pt idx="108">
                  <c:v>17.11.2024</c:v>
                </c:pt>
                <c:pt idx="109">
                  <c:v>18.11.2024</c:v>
                </c:pt>
                <c:pt idx="110">
                  <c:v>19.11.2024</c:v>
                </c:pt>
                <c:pt idx="111">
                  <c:v>20.11.2024</c:v>
                </c:pt>
                <c:pt idx="112">
                  <c:v>21.11.2024</c:v>
                </c:pt>
                <c:pt idx="113">
                  <c:v>22.11.2024</c:v>
                </c:pt>
                <c:pt idx="114">
                  <c:v>23.11.2024</c:v>
                </c:pt>
                <c:pt idx="115">
                  <c:v>24.11.2024</c:v>
                </c:pt>
                <c:pt idx="116">
                  <c:v>25.11.2024</c:v>
                </c:pt>
                <c:pt idx="117">
                  <c:v>26.11.2024</c:v>
                </c:pt>
                <c:pt idx="118">
                  <c:v>27.11.2024</c:v>
                </c:pt>
                <c:pt idx="119">
                  <c:v>28.11.2024</c:v>
                </c:pt>
                <c:pt idx="120">
                  <c:v>29.11.2024</c:v>
                </c:pt>
                <c:pt idx="121">
                  <c:v>30.11.2024</c:v>
                </c:pt>
                <c:pt idx="122">
                  <c:v>01.12.2024</c:v>
                </c:pt>
                <c:pt idx="123">
                  <c:v>02.12.2024</c:v>
                </c:pt>
                <c:pt idx="124">
                  <c:v>03.12.2024</c:v>
                </c:pt>
                <c:pt idx="125">
                  <c:v>04.12.2024</c:v>
                </c:pt>
                <c:pt idx="126">
                  <c:v>05.12.2024</c:v>
                </c:pt>
                <c:pt idx="127">
                  <c:v>06.12.2024</c:v>
                </c:pt>
                <c:pt idx="128">
                  <c:v>07.12.2024</c:v>
                </c:pt>
                <c:pt idx="129">
                  <c:v>08.12.2024</c:v>
                </c:pt>
                <c:pt idx="130">
                  <c:v>09.12.2024</c:v>
                </c:pt>
                <c:pt idx="131">
                  <c:v>10.12.2024</c:v>
                </c:pt>
                <c:pt idx="132">
                  <c:v>11.12.2024</c:v>
                </c:pt>
                <c:pt idx="133">
                  <c:v>12.12.2024</c:v>
                </c:pt>
                <c:pt idx="134">
                  <c:v>13.12.2024</c:v>
                </c:pt>
                <c:pt idx="135">
                  <c:v>14.12.2024</c:v>
                </c:pt>
                <c:pt idx="136">
                  <c:v>15.12.2024</c:v>
                </c:pt>
                <c:pt idx="137">
                  <c:v>16.12.2024</c:v>
                </c:pt>
                <c:pt idx="138">
                  <c:v>17.12.2024</c:v>
                </c:pt>
                <c:pt idx="139">
                  <c:v>18.12.2024</c:v>
                </c:pt>
                <c:pt idx="140">
                  <c:v>19.12.2024</c:v>
                </c:pt>
                <c:pt idx="141">
                  <c:v>20.12.2024</c:v>
                </c:pt>
                <c:pt idx="142">
                  <c:v>21.12.2024</c:v>
                </c:pt>
                <c:pt idx="143">
                  <c:v>22.12.2024</c:v>
                </c:pt>
                <c:pt idx="144">
                  <c:v>23.12.2024</c:v>
                </c:pt>
                <c:pt idx="145">
                  <c:v>24.12.2024</c:v>
                </c:pt>
                <c:pt idx="146">
                  <c:v>25.12.2024</c:v>
                </c:pt>
                <c:pt idx="147">
                  <c:v>26.12.2024</c:v>
                </c:pt>
                <c:pt idx="148">
                  <c:v>27.12.2024</c:v>
                </c:pt>
                <c:pt idx="149">
                  <c:v>28.12.2024</c:v>
                </c:pt>
                <c:pt idx="150">
                  <c:v>29.12.2024</c:v>
                </c:pt>
                <c:pt idx="151">
                  <c:v>30.12.2024</c:v>
                </c:pt>
                <c:pt idx="152">
                  <c:v>31.12.2024</c:v>
                </c:pt>
                <c:pt idx="153">
                  <c:v>01.01.2025</c:v>
                </c:pt>
                <c:pt idx="154">
                  <c:v>02.01.2025</c:v>
                </c:pt>
                <c:pt idx="155">
                  <c:v>03.01.2025</c:v>
                </c:pt>
                <c:pt idx="156">
                  <c:v>04.01.2025</c:v>
                </c:pt>
                <c:pt idx="157">
                  <c:v>05.01.2025</c:v>
                </c:pt>
                <c:pt idx="158">
                  <c:v>06.01.2025</c:v>
                </c:pt>
                <c:pt idx="159">
                  <c:v>07.01.2025</c:v>
                </c:pt>
                <c:pt idx="160">
                  <c:v>08.01.2025</c:v>
                </c:pt>
                <c:pt idx="161">
                  <c:v>09.01.2025</c:v>
                </c:pt>
                <c:pt idx="162">
                  <c:v>10.01.2025</c:v>
                </c:pt>
                <c:pt idx="163">
                  <c:v>11.01.2025</c:v>
                </c:pt>
                <c:pt idx="164">
                  <c:v>12.01.2025</c:v>
                </c:pt>
                <c:pt idx="165">
                  <c:v>13.01.2025</c:v>
                </c:pt>
                <c:pt idx="166">
                  <c:v>14.01.2025</c:v>
                </c:pt>
                <c:pt idx="167">
                  <c:v>15.01.2025</c:v>
                </c:pt>
                <c:pt idx="168">
                  <c:v>16.01.2025</c:v>
                </c:pt>
                <c:pt idx="169">
                  <c:v>17.01.2025</c:v>
                </c:pt>
                <c:pt idx="170">
                  <c:v>18.01.2025</c:v>
                </c:pt>
                <c:pt idx="171">
                  <c:v>19.01.2025</c:v>
                </c:pt>
                <c:pt idx="172">
                  <c:v>20.01.2025</c:v>
                </c:pt>
                <c:pt idx="173">
                  <c:v>21.01.2025</c:v>
                </c:pt>
                <c:pt idx="174">
                  <c:v>22.01.2025</c:v>
                </c:pt>
                <c:pt idx="175">
                  <c:v>23.01.2025</c:v>
                </c:pt>
                <c:pt idx="176">
                  <c:v>24.01.2025</c:v>
                </c:pt>
                <c:pt idx="177">
                  <c:v>25.01.2025</c:v>
                </c:pt>
                <c:pt idx="178">
                  <c:v>26.01.2025</c:v>
                </c:pt>
                <c:pt idx="179">
                  <c:v>27.01.2025</c:v>
                </c:pt>
                <c:pt idx="180">
                  <c:v>28.01.2025</c:v>
                </c:pt>
                <c:pt idx="181">
                  <c:v>29.01.2025</c:v>
                </c:pt>
                <c:pt idx="182">
                  <c:v>30.01.2025</c:v>
                </c:pt>
                <c:pt idx="183">
                  <c:v>31.01.2025</c:v>
                </c:pt>
                <c:pt idx="184">
                  <c:v>01.02.2025</c:v>
                </c:pt>
                <c:pt idx="185">
                  <c:v>02.02.2025</c:v>
                </c:pt>
                <c:pt idx="186">
                  <c:v>03.02.2025</c:v>
                </c:pt>
                <c:pt idx="187">
                  <c:v>04.02.2025</c:v>
                </c:pt>
                <c:pt idx="188">
                  <c:v>05.02.2025</c:v>
                </c:pt>
                <c:pt idx="189">
                  <c:v>06.02.2025</c:v>
                </c:pt>
                <c:pt idx="190">
                  <c:v>07.02.2025</c:v>
                </c:pt>
                <c:pt idx="191">
                  <c:v>08.02.2025</c:v>
                </c:pt>
                <c:pt idx="192">
                  <c:v>09.02.2025</c:v>
                </c:pt>
                <c:pt idx="193">
                  <c:v>10.02.2025</c:v>
                </c:pt>
                <c:pt idx="194">
                  <c:v>11.02.2025</c:v>
                </c:pt>
                <c:pt idx="195">
                  <c:v>12.02.2025</c:v>
                </c:pt>
                <c:pt idx="196">
                  <c:v>13.02.2025</c:v>
                </c:pt>
                <c:pt idx="197">
                  <c:v>14.02.2025</c:v>
                </c:pt>
                <c:pt idx="198">
                  <c:v>15.02.2025</c:v>
                </c:pt>
                <c:pt idx="199">
                  <c:v>16.02.2025</c:v>
                </c:pt>
                <c:pt idx="200">
                  <c:v>17.02.2025</c:v>
                </c:pt>
                <c:pt idx="201">
                  <c:v>18.02.2025</c:v>
                </c:pt>
                <c:pt idx="202">
                  <c:v>19.02.2025</c:v>
                </c:pt>
                <c:pt idx="203">
                  <c:v>20.02.2025</c:v>
                </c:pt>
                <c:pt idx="204">
                  <c:v>21.02.2025</c:v>
                </c:pt>
                <c:pt idx="205">
                  <c:v>22.02.2025</c:v>
                </c:pt>
                <c:pt idx="206">
                  <c:v>23.02.2025</c:v>
                </c:pt>
                <c:pt idx="207">
                  <c:v>24.02.2025</c:v>
                </c:pt>
                <c:pt idx="208">
                  <c:v>25.02.2025</c:v>
                </c:pt>
                <c:pt idx="209">
                  <c:v>26.02.2025</c:v>
                </c:pt>
                <c:pt idx="210">
                  <c:v>27.02.2025</c:v>
                </c:pt>
                <c:pt idx="211">
                  <c:v>28.02.2025</c:v>
                </c:pt>
                <c:pt idx="212">
                  <c:v>01.03.2025</c:v>
                </c:pt>
                <c:pt idx="213">
                  <c:v>02.03.2025</c:v>
                </c:pt>
                <c:pt idx="214">
                  <c:v>03.03.2025</c:v>
                </c:pt>
                <c:pt idx="215">
                  <c:v>04.03.2025</c:v>
                </c:pt>
                <c:pt idx="216">
                  <c:v>05.03.2025</c:v>
                </c:pt>
                <c:pt idx="217">
                  <c:v>06.03.2025</c:v>
                </c:pt>
                <c:pt idx="218">
                  <c:v>07.03.2025</c:v>
                </c:pt>
                <c:pt idx="219">
                  <c:v>08.03.2025</c:v>
                </c:pt>
                <c:pt idx="220">
                  <c:v>09.03.2025</c:v>
                </c:pt>
                <c:pt idx="221">
                  <c:v>10.03.2025</c:v>
                </c:pt>
                <c:pt idx="222">
                  <c:v>11.03.2025</c:v>
                </c:pt>
                <c:pt idx="223">
                  <c:v>12.03.2025</c:v>
                </c:pt>
                <c:pt idx="224">
                  <c:v>13.03.2025</c:v>
                </c:pt>
                <c:pt idx="225">
                  <c:v>14.03.2025</c:v>
                </c:pt>
                <c:pt idx="226">
                  <c:v>15.03.2025</c:v>
                </c:pt>
                <c:pt idx="227">
                  <c:v>16.03.2025</c:v>
                </c:pt>
                <c:pt idx="228">
                  <c:v>17.03.2025</c:v>
                </c:pt>
                <c:pt idx="229">
                  <c:v>18.03.2025</c:v>
                </c:pt>
                <c:pt idx="230">
                  <c:v>19.03.2025</c:v>
                </c:pt>
                <c:pt idx="231">
                  <c:v>20.03.2025</c:v>
                </c:pt>
                <c:pt idx="232">
                  <c:v>21.03.2025</c:v>
                </c:pt>
                <c:pt idx="233">
                  <c:v>22.03.2025</c:v>
                </c:pt>
                <c:pt idx="234">
                  <c:v>23.03.2025</c:v>
                </c:pt>
                <c:pt idx="235">
                  <c:v>24.03.2025</c:v>
                </c:pt>
                <c:pt idx="236">
                  <c:v>25.03.2025</c:v>
                </c:pt>
                <c:pt idx="237">
                  <c:v>26.03.2025</c:v>
                </c:pt>
                <c:pt idx="238">
                  <c:v>27.03.2025</c:v>
                </c:pt>
                <c:pt idx="239">
                  <c:v>28.03.2025</c:v>
                </c:pt>
                <c:pt idx="240">
                  <c:v>29.03.2025</c:v>
                </c:pt>
                <c:pt idx="241">
                  <c:v>30.03.2025</c:v>
                </c:pt>
                <c:pt idx="242">
                  <c:v>31.03.2025</c:v>
                </c:pt>
                <c:pt idx="243">
                  <c:v>01.04.2025</c:v>
                </c:pt>
                <c:pt idx="244">
                  <c:v>02.04.2025</c:v>
                </c:pt>
                <c:pt idx="245">
                  <c:v>03.04.2025</c:v>
                </c:pt>
                <c:pt idx="246">
                  <c:v>04.04.2025</c:v>
                </c:pt>
                <c:pt idx="247">
                  <c:v>05.04.2025</c:v>
                </c:pt>
                <c:pt idx="248">
                  <c:v>06.04.2025</c:v>
                </c:pt>
                <c:pt idx="249">
                  <c:v>07.04.2025</c:v>
                </c:pt>
                <c:pt idx="250">
                  <c:v>08.04.2025</c:v>
                </c:pt>
                <c:pt idx="251">
                  <c:v>09.04.2025</c:v>
                </c:pt>
                <c:pt idx="252">
                  <c:v>10.04.2025</c:v>
                </c:pt>
                <c:pt idx="253">
                  <c:v>11.04.2025</c:v>
                </c:pt>
                <c:pt idx="254">
                  <c:v>12.04.2025</c:v>
                </c:pt>
                <c:pt idx="255">
                  <c:v>13.04.2025</c:v>
                </c:pt>
                <c:pt idx="256">
                  <c:v>14.04.2025</c:v>
                </c:pt>
                <c:pt idx="257">
                  <c:v>15.04.2025</c:v>
                </c:pt>
                <c:pt idx="258">
                  <c:v>16.04.2025</c:v>
                </c:pt>
                <c:pt idx="259">
                  <c:v>17.04.2025</c:v>
                </c:pt>
                <c:pt idx="260">
                  <c:v>18.04.2025</c:v>
                </c:pt>
                <c:pt idx="261">
                  <c:v>19.04.2025</c:v>
                </c:pt>
                <c:pt idx="262">
                  <c:v>20.04.2025</c:v>
                </c:pt>
                <c:pt idx="263">
                  <c:v>21.04.2025</c:v>
                </c:pt>
                <c:pt idx="264">
                  <c:v>22.04.2025</c:v>
                </c:pt>
                <c:pt idx="265">
                  <c:v>23.04.2025</c:v>
                </c:pt>
                <c:pt idx="266">
                  <c:v>24.04.2025</c:v>
                </c:pt>
                <c:pt idx="267">
                  <c:v>25.04.2025</c:v>
                </c:pt>
                <c:pt idx="268">
                  <c:v>26.04.2025</c:v>
                </c:pt>
                <c:pt idx="269">
                  <c:v>27.04.2025</c:v>
                </c:pt>
                <c:pt idx="270">
                  <c:v>28.04.2025</c:v>
                </c:pt>
                <c:pt idx="271">
                  <c:v>29.04.2025</c:v>
                </c:pt>
                <c:pt idx="272">
                  <c:v>30.04.2025</c:v>
                </c:pt>
                <c:pt idx="273">
                  <c:v>01.05.2025</c:v>
                </c:pt>
                <c:pt idx="274">
                  <c:v>02.05.2025</c:v>
                </c:pt>
                <c:pt idx="275">
                  <c:v>03.05.2025</c:v>
                </c:pt>
                <c:pt idx="276">
                  <c:v>04.05.2025</c:v>
                </c:pt>
                <c:pt idx="277">
                  <c:v>05.05.2025</c:v>
                </c:pt>
                <c:pt idx="278">
                  <c:v>06.05.2025</c:v>
                </c:pt>
                <c:pt idx="279">
                  <c:v>07.05.2025</c:v>
                </c:pt>
                <c:pt idx="280">
                  <c:v>08.05.2025</c:v>
                </c:pt>
                <c:pt idx="281">
                  <c:v>09.05.2025</c:v>
                </c:pt>
                <c:pt idx="282">
                  <c:v>10.05.2025</c:v>
                </c:pt>
                <c:pt idx="283">
                  <c:v>11.05.2025</c:v>
                </c:pt>
                <c:pt idx="284">
                  <c:v>12.05.2025</c:v>
                </c:pt>
                <c:pt idx="285">
                  <c:v>13.05.2025</c:v>
                </c:pt>
                <c:pt idx="286">
                  <c:v>14.05.2025</c:v>
                </c:pt>
                <c:pt idx="287">
                  <c:v>15.05.2025</c:v>
                </c:pt>
                <c:pt idx="288">
                  <c:v>16.05.2025</c:v>
                </c:pt>
                <c:pt idx="289">
                  <c:v>17.05.2025</c:v>
                </c:pt>
                <c:pt idx="290">
                  <c:v>18.05.2025</c:v>
                </c:pt>
                <c:pt idx="291">
                  <c:v>19.05.2025</c:v>
                </c:pt>
                <c:pt idx="292">
                  <c:v>20.05.2025</c:v>
                </c:pt>
                <c:pt idx="293">
                  <c:v>21.05.2025</c:v>
                </c:pt>
                <c:pt idx="294">
                  <c:v>22.05.2025</c:v>
                </c:pt>
                <c:pt idx="295">
                  <c:v>23.05.2025</c:v>
                </c:pt>
                <c:pt idx="296">
                  <c:v>24.05.2025</c:v>
                </c:pt>
                <c:pt idx="297">
                  <c:v>25.05.2025</c:v>
                </c:pt>
                <c:pt idx="298">
                  <c:v>26.05.2025</c:v>
                </c:pt>
                <c:pt idx="299">
                  <c:v>27.05.2025</c:v>
                </c:pt>
                <c:pt idx="300">
                  <c:v>28.05.2025</c:v>
                </c:pt>
                <c:pt idx="301">
                  <c:v>29.05.2025</c:v>
                </c:pt>
                <c:pt idx="302">
                  <c:v>30.05.2025</c:v>
                </c:pt>
                <c:pt idx="303">
                  <c:v>31.05.2025</c:v>
                </c:pt>
                <c:pt idx="304">
                  <c:v>01.06.2025</c:v>
                </c:pt>
                <c:pt idx="305">
                  <c:v>02.06.2025</c:v>
                </c:pt>
                <c:pt idx="306">
                  <c:v>03.06.2025</c:v>
                </c:pt>
                <c:pt idx="307">
                  <c:v>04.06.2025</c:v>
                </c:pt>
                <c:pt idx="308">
                  <c:v>05.06.2025</c:v>
                </c:pt>
                <c:pt idx="309">
                  <c:v>06.06.2025</c:v>
                </c:pt>
                <c:pt idx="310">
                  <c:v>07.06.2025</c:v>
                </c:pt>
                <c:pt idx="311">
                  <c:v>08.06.2025</c:v>
                </c:pt>
                <c:pt idx="312">
                  <c:v>09.06.2025</c:v>
                </c:pt>
                <c:pt idx="313">
                  <c:v>10.06.2025</c:v>
                </c:pt>
                <c:pt idx="314">
                  <c:v>11.06.2025</c:v>
                </c:pt>
                <c:pt idx="315">
                  <c:v>12.06.2025</c:v>
                </c:pt>
                <c:pt idx="316">
                  <c:v>13.06.2025</c:v>
                </c:pt>
                <c:pt idx="317">
                  <c:v>14.06.2025</c:v>
                </c:pt>
                <c:pt idx="318">
                  <c:v>15.06.2025</c:v>
                </c:pt>
                <c:pt idx="319">
                  <c:v>16.06.2025</c:v>
                </c:pt>
                <c:pt idx="320">
                  <c:v>17.06.2025</c:v>
                </c:pt>
                <c:pt idx="321">
                  <c:v>18.06.2025</c:v>
                </c:pt>
                <c:pt idx="322">
                  <c:v>19.06.2025</c:v>
                </c:pt>
                <c:pt idx="323">
                  <c:v>20.06.2025</c:v>
                </c:pt>
                <c:pt idx="324">
                  <c:v>21.06.2025</c:v>
                </c:pt>
                <c:pt idx="325">
                  <c:v>22.06.2025</c:v>
                </c:pt>
                <c:pt idx="326">
                  <c:v>23.06.2025</c:v>
                </c:pt>
                <c:pt idx="327">
                  <c:v>24.06.2025</c:v>
                </c:pt>
                <c:pt idx="328">
                  <c:v>25.06.2025</c:v>
                </c:pt>
                <c:pt idx="329">
                  <c:v>26.06.2025</c:v>
                </c:pt>
                <c:pt idx="330">
                  <c:v>27.06.2025</c:v>
                </c:pt>
                <c:pt idx="331">
                  <c:v>28.06.2025</c:v>
                </c:pt>
                <c:pt idx="332">
                  <c:v>29.06.2025</c:v>
                </c:pt>
                <c:pt idx="333">
                  <c:v>30.06.2025</c:v>
                </c:pt>
                <c:pt idx="334">
                  <c:v>01.07.2025</c:v>
                </c:pt>
                <c:pt idx="335">
                  <c:v>02.07.2025</c:v>
                </c:pt>
                <c:pt idx="336">
                  <c:v>03.07.2025</c:v>
                </c:pt>
                <c:pt idx="337">
                  <c:v>04.07.2025</c:v>
                </c:pt>
                <c:pt idx="338">
                  <c:v>05.07.2025</c:v>
                </c:pt>
                <c:pt idx="339">
                  <c:v>06.07.2025</c:v>
                </c:pt>
                <c:pt idx="340">
                  <c:v>07.07.2025</c:v>
                </c:pt>
                <c:pt idx="341">
                  <c:v>08.07.2025</c:v>
                </c:pt>
                <c:pt idx="342">
                  <c:v>09.07.2025</c:v>
                </c:pt>
                <c:pt idx="343">
                  <c:v>10.07.2025</c:v>
                </c:pt>
                <c:pt idx="344">
                  <c:v>11.07.2025</c:v>
                </c:pt>
                <c:pt idx="345">
                  <c:v>12.07.2025</c:v>
                </c:pt>
                <c:pt idx="346">
                  <c:v>13.07.2025</c:v>
                </c:pt>
                <c:pt idx="347">
                  <c:v>14.07.2025</c:v>
                </c:pt>
                <c:pt idx="348">
                  <c:v>15.07.2025</c:v>
                </c:pt>
                <c:pt idx="349">
                  <c:v>16.07.2025</c:v>
                </c:pt>
                <c:pt idx="350">
                  <c:v>17.07.2025</c:v>
                </c:pt>
                <c:pt idx="351">
                  <c:v>18.07.2025</c:v>
                </c:pt>
                <c:pt idx="352">
                  <c:v>19.07.2025</c:v>
                </c:pt>
                <c:pt idx="353">
                  <c:v>20.07.2025</c:v>
                </c:pt>
                <c:pt idx="354">
                  <c:v>21.07.2025</c:v>
                </c:pt>
                <c:pt idx="355">
                  <c:v>22.07.2025</c:v>
                </c:pt>
                <c:pt idx="356">
                  <c:v>23.07.2025</c:v>
                </c:pt>
                <c:pt idx="357">
                  <c:v>24.07.2025</c:v>
                </c:pt>
                <c:pt idx="358">
                  <c:v>25.07.2025</c:v>
                </c:pt>
                <c:pt idx="359">
                  <c:v>26.07.2025</c:v>
                </c:pt>
                <c:pt idx="360">
                  <c:v>27.07.2025</c:v>
                </c:pt>
                <c:pt idx="361">
                  <c:v>28.07.2025</c:v>
                </c:pt>
                <c:pt idx="362">
                  <c:v>29.07.2025</c:v>
                </c:pt>
                <c:pt idx="363">
                  <c:v>30.07.2025</c:v>
                </c:pt>
                <c:pt idx="364">
                  <c:v>31.07.2025</c:v>
                </c:pt>
              </c:strCache>
            </c:str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61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69</c:v>
                </c:pt>
                <c:pt idx="6">
                  <c:v>219</c:v>
                </c:pt>
                <c:pt idx="7">
                  <c:v>150</c:v>
                </c:pt>
                <c:pt idx="8">
                  <c:v>117</c:v>
                </c:pt>
                <c:pt idx="9">
                  <c:v>0</c:v>
                </c:pt>
                <c:pt idx="10">
                  <c:v>0</c:v>
                </c:pt>
                <c:pt idx="11">
                  <c:v>114</c:v>
                </c:pt>
                <c:pt idx="12">
                  <c:v>262</c:v>
                </c:pt>
                <c:pt idx="13">
                  <c:v>103</c:v>
                </c:pt>
                <c:pt idx="14">
                  <c:v>280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60</c:v>
                </c:pt>
                <c:pt idx="20">
                  <c:v>68</c:v>
                </c:pt>
                <c:pt idx="21">
                  <c:v>132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85</c:v>
                </c:pt>
                <c:pt idx="26">
                  <c:v>91</c:v>
                </c:pt>
                <c:pt idx="27">
                  <c:v>166</c:v>
                </c:pt>
                <c:pt idx="28">
                  <c:v>211</c:v>
                </c:pt>
                <c:pt idx="29">
                  <c:v>107</c:v>
                </c:pt>
                <c:pt idx="30">
                  <c:v>0</c:v>
                </c:pt>
                <c:pt idx="31">
                  <c:v>0</c:v>
                </c:pt>
                <c:pt idx="32">
                  <c:v>69</c:v>
                </c:pt>
                <c:pt idx="33">
                  <c:v>0</c:v>
                </c:pt>
                <c:pt idx="34">
                  <c:v>98</c:v>
                </c:pt>
                <c:pt idx="35">
                  <c:v>91</c:v>
                </c:pt>
                <c:pt idx="36">
                  <c:v>98</c:v>
                </c:pt>
                <c:pt idx="37">
                  <c:v>0</c:v>
                </c:pt>
                <c:pt idx="38">
                  <c:v>0</c:v>
                </c:pt>
                <c:pt idx="39">
                  <c:v>134</c:v>
                </c:pt>
                <c:pt idx="40">
                  <c:v>0</c:v>
                </c:pt>
                <c:pt idx="41">
                  <c:v>0</c:v>
                </c:pt>
                <c:pt idx="42">
                  <c:v>79</c:v>
                </c:pt>
                <c:pt idx="43">
                  <c:v>74</c:v>
                </c:pt>
                <c:pt idx="44">
                  <c:v>0</c:v>
                </c:pt>
                <c:pt idx="45">
                  <c:v>0</c:v>
                </c:pt>
                <c:pt idx="46">
                  <c:v>148</c:v>
                </c:pt>
                <c:pt idx="47">
                  <c:v>0</c:v>
                </c:pt>
                <c:pt idx="48">
                  <c:v>155</c:v>
                </c:pt>
                <c:pt idx="49">
                  <c:v>74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142</c:v>
                </c:pt>
                <c:pt idx="54">
                  <c:v>52</c:v>
                </c:pt>
                <c:pt idx="55">
                  <c:v>102</c:v>
                </c:pt>
                <c:pt idx="56">
                  <c:v>0</c:v>
                </c:pt>
                <c:pt idx="57">
                  <c:v>202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387</c:v>
                </c:pt>
                <c:pt idx="69">
                  <c:v>152</c:v>
                </c:pt>
                <c:pt idx="70">
                  <c:v>278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97</c:v>
                </c:pt>
                <c:pt idx="76">
                  <c:v>51</c:v>
                </c:pt>
                <c:pt idx="77">
                  <c:v>0</c:v>
                </c:pt>
                <c:pt idx="78">
                  <c:v>117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196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77</c:v>
                </c:pt>
                <c:pt idx="90">
                  <c:v>0</c:v>
                </c:pt>
                <c:pt idx="91">
                  <c:v>63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194</c:v>
                </c:pt>
                <c:pt idx="97">
                  <c:v>42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63</c:v>
                </c:pt>
                <c:pt idx="104">
                  <c:v>0</c:v>
                </c:pt>
                <c:pt idx="105">
                  <c:v>76</c:v>
                </c:pt>
                <c:pt idx="106">
                  <c:v>103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48</c:v>
                </c:pt>
                <c:pt idx="112">
                  <c:v>0</c:v>
                </c:pt>
                <c:pt idx="113">
                  <c:v>124</c:v>
                </c:pt>
                <c:pt idx="114">
                  <c:v>0</c:v>
                </c:pt>
                <c:pt idx="115">
                  <c:v>0</c:v>
                </c:pt>
                <c:pt idx="116">
                  <c:v>207</c:v>
                </c:pt>
                <c:pt idx="117">
                  <c:v>58</c:v>
                </c:pt>
                <c:pt idx="118">
                  <c:v>117</c:v>
                </c:pt>
                <c:pt idx="119">
                  <c:v>65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145</c:v>
                </c:pt>
                <c:pt idx="126">
                  <c:v>0</c:v>
                </c:pt>
                <c:pt idx="127">
                  <c:v>54</c:v>
                </c:pt>
                <c:pt idx="128">
                  <c:v>0</c:v>
                </c:pt>
                <c:pt idx="129">
                  <c:v>0</c:v>
                </c:pt>
                <c:pt idx="130">
                  <c:v>59</c:v>
                </c:pt>
                <c:pt idx="131">
                  <c:v>0</c:v>
                </c:pt>
                <c:pt idx="132">
                  <c:v>57</c:v>
                </c:pt>
                <c:pt idx="133">
                  <c:v>74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50</c:v>
                </c:pt>
                <c:pt idx="138">
                  <c:v>305</c:v>
                </c:pt>
                <c:pt idx="139">
                  <c:v>55</c:v>
                </c:pt>
                <c:pt idx="140">
                  <c:v>133</c:v>
                </c:pt>
                <c:pt idx="141">
                  <c:v>89</c:v>
                </c:pt>
                <c:pt idx="142">
                  <c:v>0</c:v>
                </c:pt>
                <c:pt idx="143">
                  <c:v>0</c:v>
                </c:pt>
                <c:pt idx="144">
                  <c:v>62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307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102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51</c:v>
                </c:pt>
                <c:pt idx="166">
                  <c:v>81</c:v>
                </c:pt>
                <c:pt idx="167">
                  <c:v>0</c:v>
                </c:pt>
                <c:pt idx="168">
                  <c:v>51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120</c:v>
                </c:pt>
                <c:pt idx="173">
                  <c:v>107</c:v>
                </c:pt>
                <c:pt idx="174">
                  <c:v>0</c:v>
                </c:pt>
                <c:pt idx="175">
                  <c:v>50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117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100</c:v>
                </c:pt>
                <c:pt idx="188">
                  <c:v>0</c:v>
                </c:pt>
                <c:pt idx="189">
                  <c:v>34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89</c:v>
                </c:pt>
                <c:pt idx="194">
                  <c:v>740</c:v>
                </c:pt>
                <c:pt idx="195">
                  <c:v>163</c:v>
                </c:pt>
                <c:pt idx="196">
                  <c:v>0</c:v>
                </c:pt>
                <c:pt idx="197">
                  <c:v>80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66</c:v>
                </c:pt>
                <c:pt idx="202">
                  <c:v>0</c:v>
                </c:pt>
                <c:pt idx="203">
                  <c:v>52</c:v>
                </c:pt>
                <c:pt idx="204">
                  <c:v>164</c:v>
                </c:pt>
                <c:pt idx="205">
                  <c:v>0</c:v>
                </c:pt>
                <c:pt idx="206">
                  <c:v>0</c:v>
                </c:pt>
                <c:pt idx="207">
                  <c:v>70</c:v>
                </c:pt>
                <c:pt idx="208">
                  <c:v>45</c:v>
                </c:pt>
                <c:pt idx="209">
                  <c:v>0</c:v>
                </c:pt>
                <c:pt idx="210">
                  <c:v>36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55</c:v>
                </c:pt>
                <c:pt idx="215">
                  <c:v>129</c:v>
                </c:pt>
                <c:pt idx="216">
                  <c:v>187</c:v>
                </c:pt>
                <c:pt idx="217">
                  <c:v>0</c:v>
                </c:pt>
                <c:pt idx="218">
                  <c:v>77</c:v>
                </c:pt>
                <c:pt idx="219">
                  <c:v>0</c:v>
                </c:pt>
                <c:pt idx="220">
                  <c:v>0</c:v>
                </c:pt>
                <c:pt idx="221">
                  <c:v>86</c:v>
                </c:pt>
                <c:pt idx="222">
                  <c:v>0</c:v>
                </c:pt>
                <c:pt idx="223">
                  <c:v>0</c:v>
                </c:pt>
                <c:pt idx="224">
                  <c:v>171</c:v>
                </c:pt>
                <c:pt idx="225">
                  <c:v>54</c:v>
                </c:pt>
                <c:pt idx="226">
                  <c:v>0</c:v>
                </c:pt>
                <c:pt idx="227">
                  <c:v>0</c:v>
                </c:pt>
                <c:pt idx="228">
                  <c:v>299</c:v>
                </c:pt>
                <c:pt idx="229">
                  <c:v>0</c:v>
                </c:pt>
                <c:pt idx="230">
                  <c:v>0</c:v>
                </c:pt>
                <c:pt idx="231">
                  <c:v>161</c:v>
                </c:pt>
                <c:pt idx="232">
                  <c:v>50</c:v>
                </c:pt>
                <c:pt idx="233">
                  <c:v>0</c:v>
                </c:pt>
                <c:pt idx="234">
                  <c:v>0</c:v>
                </c:pt>
                <c:pt idx="235">
                  <c:v>40</c:v>
                </c:pt>
                <c:pt idx="236">
                  <c:v>0</c:v>
                </c:pt>
                <c:pt idx="237">
                  <c:v>495</c:v>
                </c:pt>
                <c:pt idx="238">
                  <c:v>94</c:v>
                </c:pt>
                <c:pt idx="239">
                  <c:v>68</c:v>
                </c:pt>
                <c:pt idx="240">
                  <c:v>0</c:v>
                </c:pt>
                <c:pt idx="241">
                  <c:v>0</c:v>
                </c:pt>
                <c:pt idx="242">
                  <c:v>46</c:v>
                </c:pt>
                <c:pt idx="243">
                  <c:v>248</c:v>
                </c:pt>
                <c:pt idx="244">
                  <c:v>0</c:v>
                </c:pt>
                <c:pt idx="245">
                  <c:v>126</c:v>
                </c:pt>
                <c:pt idx="246">
                  <c:v>63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200</c:v>
                </c:pt>
                <c:pt idx="251">
                  <c:v>147</c:v>
                </c:pt>
                <c:pt idx="252">
                  <c:v>290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271</c:v>
                </c:pt>
                <c:pt idx="257">
                  <c:v>0</c:v>
                </c:pt>
                <c:pt idx="258">
                  <c:v>231</c:v>
                </c:pt>
                <c:pt idx="259">
                  <c:v>159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280</c:v>
                </c:pt>
                <c:pt idx="267">
                  <c:v>445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61</c:v>
                </c:pt>
                <c:pt idx="272">
                  <c:v>190</c:v>
                </c:pt>
                <c:pt idx="273">
                  <c:v>0</c:v>
                </c:pt>
                <c:pt idx="274">
                  <c:v>134</c:v>
                </c:pt>
                <c:pt idx="275">
                  <c:v>0</c:v>
                </c:pt>
                <c:pt idx="276">
                  <c:v>0</c:v>
                </c:pt>
                <c:pt idx="277">
                  <c:v>87</c:v>
                </c:pt>
                <c:pt idx="278">
                  <c:v>493</c:v>
                </c:pt>
                <c:pt idx="279">
                  <c:v>129</c:v>
                </c:pt>
                <c:pt idx="280">
                  <c:v>166</c:v>
                </c:pt>
                <c:pt idx="281">
                  <c:v>37</c:v>
                </c:pt>
                <c:pt idx="282">
                  <c:v>0</c:v>
                </c:pt>
                <c:pt idx="283">
                  <c:v>0</c:v>
                </c:pt>
                <c:pt idx="284">
                  <c:v>44</c:v>
                </c:pt>
                <c:pt idx="285">
                  <c:v>113</c:v>
                </c:pt>
                <c:pt idx="286">
                  <c:v>85</c:v>
                </c:pt>
                <c:pt idx="287">
                  <c:v>52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65</c:v>
                </c:pt>
                <c:pt idx="294">
                  <c:v>73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69</c:v>
                </c:pt>
                <c:pt idx="299">
                  <c:v>60</c:v>
                </c:pt>
                <c:pt idx="300">
                  <c:v>99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84</c:v>
                </c:pt>
                <c:pt idx="307">
                  <c:v>63</c:v>
                </c:pt>
                <c:pt idx="308">
                  <c:v>134</c:v>
                </c:pt>
                <c:pt idx="309">
                  <c:v>101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104</c:v>
                </c:pt>
                <c:pt idx="315">
                  <c:v>63</c:v>
                </c:pt>
                <c:pt idx="316">
                  <c:v>146</c:v>
                </c:pt>
                <c:pt idx="317">
                  <c:v>0</c:v>
                </c:pt>
                <c:pt idx="318">
                  <c:v>0</c:v>
                </c:pt>
                <c:pt idx="319">
                  <c:v>41</c:v>
                </c:pt>
                <c:pt idx="320">
                  <c:v>101</c:v>
                </c:pt>
                <c:pt idx="321">
                  <c:v>0</c:v>
                </c:pt>
                <c:pt idx="322">
                  <c:v>0</c:v>
                </c:pt>
                <c:pt idx="323">
                  <c:v>59</c:v>
                </c:pt>
                <c:pt idx="324">
                  <c:v>0</c:v>
                </c:pt>
                <c:pt idx="325">
                  <c:v>0</c:v>
                </c:pt>
                <c:pt idx="326">
                  <c:v>62</c:v>
                </c:pt>
                <c:pt idx="327">
                  <c:v>52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47</c:v>
                </c:pt>
                <c:pt idx="336">
                  <c:v>63</c:v>
                </c:pt>
                <c:pt idx="337">
                  <c:v>41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63</c:v>
                </c:pt>
                <c:pt idx="342">
                  <c:v>0</c:v>
                </c:pt>
                <c:pt idx="343">
                  <c:v>66</c:v>
                </c:pt>
                <c:pt idx="344">
                  <c:v>113</c:v>
                </c:pt>
                <c:pt idx="345">
                  <c:v>0</c:v>
                </c:pt>
                <c:pt idx="346">
                  <c:v>0</c:v>
                </c:pt>
                <c:pt idx="347">
                  <c:v>189</c:v>
                </c:pt>
                <c:pt idx="348">
                  <c:v>76</c:v>
                </c:pt>
                <c:pt idx="349">
                  <c:v>0</c:v>
                </c:pt>
                <c:pt idx="350">
                  <c:v>71</c:v>
                </c:pt>
                <c:pt idx="351">
                  <c:v>48</c:v>
                </c:pt>
                <c:pt idx="352">
                  <c:v>0</c:v>
                </c:pt>
                <c:pt idx="353">
                  <c:v>0</c:v>
                </c:pt>
                <c:pt idx="354">
                  <c:v>56</c:v>
                </c:pt>
                <c:pt idx="355">
                  <c:v>227</c:v>
                </c:pt>
                <c:pt idx="356">
                  <c:v>49</c:v>
                </c:pt>
                <c:pt idx="357">
                  <c:v>115</c:v>
                </c:pt>
                <c:pt idx="358">
                  <c:v>47</c:v>
                </c:pt>
                <c:pt idx="359">
                  <c:v>0</c:v>
                </c:pt>
                <c:pt idx="360">
                  <c:v>0</c:v>
                </c:pt>
                <c:pt idx="361">
                  <c:v>206</c:v>
                </c:pt>
                <c:pt idx="362">
                  <c:v>95</c:v>
                </c:pt>
                <c:pt idx="363">
                  <c:v>31</c:v>
                </c:pt>
                <c:pt idx="364">
                  <c:v>295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4A-4758-ADB1-9597AA8D9C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lichtblick_se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01.08.2024</c:v>
                </c:pt>
                <c:pt idx="1">
                  <c:v>02.08.2024</c:v>
                </c:pt>
                <c:pt idx="2">
                  <c:v>03.08.2024</c:v>
                </c:pt>
                <c:pt idx="3">
                  <c:v>04.08.2024</c:v>
                </c:pt>
                <c:pt idx="4">
                  <c:v>05.08.2024</c:v>
                </c:pt>
                <c:pt idx="5">
                  <c:v>06.08.2024</c:v>
                </c:pt>
                <c:pt idx="6">
                  <c:v>07.08.2024</c:v>
                </c:pt>
                <c:pt idx="7">
                  <c:v>08.08.2024</c:v>
                </c:pt>
                <c:pt idx="8">
                  <c:v>09.08.2024</c:v>
                </c:pt>
                <c:pt idx="9">
                  <c:v>10.08.2024</c:v>
                </c:pt>
                <c:pt idx="10">
                  <c:v>11.08.2024</c:v>
                </c:pt>
                <c:pt idx="11">
                  <c:v>12.08.2024</c:v>
                </c:pt>
                <c:pt idx="12">
                  <c:v>13.08.2024</c:v>
                </c:pt>
                <c:pt idx="13">
                  <c:v>14.08.2024</c:v>
                </c:pt>
                <c:pt idx="14">
                  <c:v>15.08.2024</c:v>
                </c:pt>
                <c:pt idx="15">
                  <c:v>16.08.2024</c:v>
                </c:pt>
                <c:pt idx="16">
                  <c:v>17.08.2024</c:v>
                </c:pt>
                <c:pt idx="17">
                  <c:v>18.08.2024</c:v>
                </c:pt>
                <c:pt idx="18">
                  <c:v>19.08.2024</c:v>
                </c:pt>
                <c:pt idx="19">
                  <c:v>20.08.2024</c:v>
                </c:pt>
                <c:pt idx="20">
                  <c:v>21.08.2024</c:v>
                </c:pt>
                <c:pt idx="21">
                  <c:v>22.08.2024</c:v>
                </c:pt>
                <c:pt idx="22">
                  <c:v>23.08.2024</c:v>
                </c:pt>
                <c:pt idx="23">
                  <c:v>24.08.2024</c:v>
                </c:pt>
                <c:pt idx="24">
                  <c:v>25.08.2024</c:v>
                </c:pt>
                <c:pt idx="25">
                  <c:v>26.08.2024</c:v>
                </c:pt>
                <c:pt idx="26">
                  <c:v>27.08.2024</c:v>
                </c:pt>
                <c:pt idx="27">
                  <c:v>28.08.2024</c:v>
                </c:pt>
                <c:pt idx="28">
                  <c:v>29.08.2024</c:v>
                </c:pt>
                <c:pt idx="29">
                  <c:v>30.08.2024</c:v>
                </c:pt>
                <c:pt idx="30">
                  <c:v>31.08.2024</c:v>
                </c:pt>
                <c:pt idx="31">
                  <c:v>01.09.2024</c:v>
                </c:pt>
                <c:pt idx="32">
                  <c:v>02.09.2024</c:v>
                </c:pt>
                <c:pt idx="33">
                  <c:v>03.09.2024</c:v>
                </c:pt>
                <c:pt idx="34">
                  <c:v>04.09.2024</c:v>
                </c:pt>
                <c:pt idx="35">
                  <c:v>05.09.2024</c:v>
                </c:pt>
                <c:pt idx="36">
                  <c:v>06.09.2024</c:v>
                </c:pt>
                <c:pt idx="37">
                  <c:v>07.09.2024</c:v>
                </c:pt>
                <c:pt idx="38">
                  <c:v>08.09.2024</c:v>
                </c:pt>
                <c:pt idx="39">
                  <c:v>09.09.2024</c:v>
                </c:pt>
                <c:pt idx="40">
                  <c:v>10.09.2024</c:v>
                </c:pt>
                <c:pt idx="41">
                  <c:v>11.09.2024</c:v>
                </c:pt>
                <c:pt idx="42">
                  <c:v>12.09.2024</c:v>
                </c:pt>
                <c:pt idx="43">
                  <c:v>13.09.2024</c:v>
                </c:pt>
                <c:pt idx="44">
                  <c:v>14.09.2024</c:v>
                </c:pt>
                <c:pt idx="45">
                  <c:v>15.09.2024</c:v>
                </c:pt>
                <c:pt idx="46">
                  <c:v>16.09.2024</c:v>
                </c:pt>
                <c:pt idx="47">
                  <c:v>17.09.2024</c:v>
                </c:pt>
                <c:pt idx="48">
                  <c:v>18.09.2024</c:v>
                </c:pt>
                <c:pt idx="49">
                  <c:v>19.09.2024</c:v>
                </c:pt>
                <c:pt idx="50">
                  <c:v>20.09.2024</c:v>
                </c:pt>
                <c:pt idx="51">
                  <c:v>21.09.2024</c:v>
                </c:pt>
                <c:pt idx="52">
                  <c:v>22.09.2024</c:v>
                </c:pt>
                <c:pt idx="53">
                  <c:v>23.09.2024</c:v>
                </c:pt>
                <c:pt idx="54">
                  <c:v>24.09.2024</c:v>
                </c:pt>
                <c:pt idx="55">
                  <c:v>25.09.2024</c:v>
                </c:pt>
                <c:pt idx="56">
                  <c:v>26.09.2024</c:v>
                </c:pt>
                <c:pt idx="57">
                  <c:v>27.09.2024</c:v>
                </c:pt>
                <c:pt idx="58">
                  <c:v>28.09.2024</c:v>
                </c:pt>
                <c:pt idx="59">
                  <c:v>29.09.2024</c:v>
                </c:pt>
                <c:pt idx="60">
                  <c:v>30.09.2024</c:v>
                </c:pt>
                <c:pt idx="61">
                  <c:v>01.10.2024</c:v>
                </c:pt>
                <c:pt idx="62">
                  <c:v>02.10.2024</c:v>
                </c:pt>
                <c:pt idx="63">
                  <c:v>03.10.2024</c:v>
                </c:pt>
                <c:pt idx="64">
                  <c:v>04.10.2024</c:v>
                </c:pt>
                <c:pt idx="65">
                  <c:v>05.10.2024</c:v>
                </c:pt>
                <c:pt idx="66">
                  <c:v>06.10.2024</c:v>
                </c:pt>
                <c:pt idx="67">
                  <c:v>07.10.2024</c:v>
                </c:pt>
                <c:pt idx="68">
                  <c:v>08.10.2024</c:v>
                </c:pt>
                <c:pt idx="69">
                  <c:v>09.10.2024</c:v>
                </c:pt>
                <c:pt idx="70">
                  <c:v>10.10.2024</c:v>
                </c:pt>
                <c:pt idx="71">
                  <c:v>11.10.2024</c:v>
                </c:pt>
                <c:pt idx="72">
                  <c:v>12.10.2024</c:v>
                </c:pt>
                <c:pt idx="73">
                  <c:v>13.10.2024</c:v>
                </c:pt>
                <c:pt idx="74">
                  <c:v>14.10.2024</c:v>
                </c:pt>
                <c:pt idx="75">
                  <c:v>15.10.2024</c:v>
                </c:pt>
                <c:pt idx="76">
                  <c:v>16.10.2024</c:v>
                </c:pt>
                <c:pt idx="77">
                  <c:v>17.10.2024</c:v>
                </c:pt>
                <c:pt idx="78">
                  <c:v>18.10.2024</c:v>
                </c:pt>
                <c:pt idx="79">
                  <c:v>19.10.2024</c:v>
                </c:pt>
                <c:pt idx="80">
                  <c:v>20.10.2024</c:v>
                </c:pt>
                <c:pt idx="81">
                  <c:v>21.10.2024</c:v>
                </c:pt>
                <c:pt idx="82">
                  <c:v>22.10.2024</c:v>
                </c:pt>
                <c:pt idx="83">
                  <c:v>23.10.2024</c:v>
                </c:pt>
                <c:pt idx="84">
                  <c:v>24.10.2024</c:v>
                </c:pt>
                <c:pt idx="85">
                  <c:v>25.10.2024</c:v>
                </c:pt>
                <c:pt idx="86">
                  <c:v>26.10.2024</c:v>
                </c:pt>
                <c:pt idx="87">
                  <c:v>27.10.2024</c:v>
                </c:pt>
                <c:pt idx="88">
                  <c:v>28.10.2024</c:v>
                </c:pt>
                <c:pt idx="89">
                  <c:v>29.10.2024</c:v>
                </c:pt>
                <c:pt idx="90">
                  <c:v>30.10.2024</c:v>
                </c:pt>
                <c:pt idx="91">
                  <c:v>31.10.2024</c:v>
                </c:pt>
                <c:pt idx="92">
                  <c:v>01.11.2024</c:v>
                </c:pt>
                <c:pt idx="93">
                  <c:v>02.11.2024</c:v>
                </c:pt>
                <c:pt idx="94">
                  <c:v>03.11.2024</c:v>
                </c:pt>
                <c:pt idx="95">
                  <c:v>04.11.2024</c:v>
                </c:pt>
                <c:pt idx="96">
                  <c:v>05.11.2024</c:v>
                </c:pt>
                <c:pt idx="97">
                  <c:v>06.11.2024</c:v>
                </c:pt>
                <c:pt idx="98">
                  <c:v>07.11.2024</c:v>
                </c:pt>
                <c:pt idx="99">
                  <c:v>08.11.2024</c:v>
                </c:pt>
                <c:pt idx="100">
                  <c:v>09.11.2024</c:v>
                </c:pt>
                <c:pt idx="101">
                  <c:v>10.11.2024</c:v>
                </c:pt>
                <c:pt idx="102">
                  <c:v>11.11.2024</c:v>
                </c:pt>
                <c:pt idx="103">
                  <c:v>12.11.2024</c:v>
                </c:pt>
                <c:pt idx="104">
                  <c:v>13.11.2024</c:v>
                </c:pt>
                <c:pt idx="105">
                  <c:v>14.11.2024</c:v>
                </c:pt>
                <c:pt idx="106">
                  <c:v>15.11.2024</c:v>
                </c:pt>
                <c:pt idx="107">
                  <c:v>16.11.2024</c:v>
                </c:pt>
                <c:pt idx="108">
                  <c:v>17.11.2024</c:v>
                </c:pt>
                <c:pt idx="109">
                  <c:v>18.11.2024</c:v>
                </c:pt>
                <c:pt idx="110">
                  <c:v>19.11.2024</c:v>
                </c:pt>
                <c:pt idx="111">
                  <c:v>20.11.2024</c:v>
                </c:pt>
                <c:pt idx="112">
                  <c:v>21.11.2024</c:v>
                </c:pt>
                <c:pt idx="113">
                  <c:v>22.11.2024</c:v>
                </c:pt>
                <c:pt idx="114">
                  <c:v>23.11.2024</c:v>
                </c:pt>
                <c:pt idx="115">
                  <c:v>24.11.2024</c:v>
                </c:pt>
                <c:pt idx="116">
                  <c:v>25.11.2024</c:v>
                </c:pt>
                <c:pt idx="117">
                  <c:v>26.11.2024</c:v>
                </c:pt>
                <c:pt idx="118">
                  <c:v>27.11.2024</c:v>
                </c:pt>
                <c:pt idx="119">
                  <c:v>28.11.2024</c:v>
                </c:pt>
                <c:pt idx="120">
                  <c:v>29.11.2024</c:v>
                </c:pt>
                <c:pt idx="121">
                  <c:v>30.11.2024</c:v>
                </c:pt>
                <c:pt idx="122">
                  <c:v>01.12.2024</c:v>
                </c:pt>
                <c:pt idx="123">
                  <c:v>02.12.2024</c:v>
                </c:pt>
                <c:pt idx="124">
                  <c:v>03.12.2024</c:v>
                </c:pt>
                <c:pt idx="125">
                  <c:v>04.12.2024</c:v>
                </c:pt>
                <c:pt idx="126">
                  <c:v>05.12.2024</c:v>
                </c:pt>
                <c:pt idx="127">
                  <c:v>06.12.2024</c:v>
                </c:pt>
                <c:pt idx="128">
                  <c:v>07.12.2024</c:v>
                </c:pt>
                <c:pt idx="129">
                  <c:v>08.12.2024</c:v>
                </c:pt>
                <c:pt idx="130">
                  <c:v>09.12.2024</c:v>
                </c:pt>
                <c:pt idx="131">
                  <c:v>10.12.2024</c:v>
                </c:pt>
                <c:pt idx="132">
                  <c:v>11.12.2024</c:v>
                </c:pt>
                <c:pt idx="133">
                  <c:v>12.12.2024</c:v>
                </c:pt>
                <c:pt idx="134">
                  <c:v>13.12.2024</c:v>
                </c:pt>
                <c:pt idx="135">
                  <c:v>14.12.2024</c:v>
                </c:pt>
                <c:pt idx="136">
                  <c:v>15.12.2024</c:v>
                </c:pt>
                <c:pt idx="137">
                  <c:v>16.12.2024</c:v>
                </c:pt>
                <c:pt idx="138">
                  <c:v>17.12.2024</c:v>
                </c:pt>
                <c:pt idx="139">
                  <c:v>18.12.2024</c:v>
                </c:pt>
                <c:pt idx="140">
                  <c:v>19.12.2024</c:v>
                </c:pt>
                <c:pt idx="141">
                  <c:v>20.12.2024</c:v>
                </c:pt>
                <c:pt idx="142">
                  <c:v>21.12.2024</c:v>
                </c:pt>
                <c:pt idx="143">
                  <c:v>22.12.2024</c:v>
                </c:pt>
                <c:pt idx="144">
                  <c:v>23.12.2024</c:v>
                </c:pt>
                <c:pt idx="145">
                  <c:v>24.12.2024</c:v>
                </c:pt>
                <c:pt idx="146">
                  <c:v>25.12.2024</c:v>
                </c:pt>
                <c:pt idx="147">
                  <c:v>26.12.2024</c:v>
                </c:pt>
                <c:pt idx="148">
                  <c:v>27.12.2024</c:v>
                </c:pt>
                <c:pt idx="149">
                  <c:v>28.12.2024</c:v>
                </c:pt>
                <c:pt idx="150">
                  <c:v>29.12.2024</c:v>
                </c:pt>
                <c:pt idx="151">
                  <c:v>30.12.2024</c:v>
                </c:pt>
                <c:pt idx="152">
                  <c:v>31.12.2024</c:v>
                </c:pt>
                <c:pt idx="153">
                  <c:v>01.01.2025</c:v>
                </c:pt>
                <c:pt idx="154">
                  <c:v>02.01.2025</c:v>
                </c:pt>
                <c:pt idx="155">
                  <c:v>03.01.2025</c:v>
                </c:pt>
                <c:pt idx="156">
                  <c:v>04.01.2025</c:v>
                </c:pt>
                <c:pt idx="157">
                  <c:v>05.01.2025</c:v>
                </c:pt>
                <c:pt idx="158">
                  <c:v>06.01.2025</c:v>
                </c:pt>
                <c:pt idx="159">
                  <c:v>07.01.2025</c:v>
                </c:pt>
                <c:pt idx="160">
                  <c:v>08.01.2025</c:v>
                </c:pt>
                <c:pt idx="161">
                  <c:v>09.01.2025</c:v>
                </c:pt>
                <c:pt idx="162">
                  <c:v>10.01.2025</c:v>
                </c:pt>
                <c:pt idx="163">
                  <c:v>11.01.2025</c:v>
                </c:pt>
                <c:pt idx="164">
                  <c:v>12.01.2025</c:v>
                </c:pt>
                <c:pt idx="165">
                  <c:v>13.01.2025</c:v>
                </c:pt>
                <c:pt idx="166">
                  <c:v>14.01.2025</c:v>
                </c:pt>
                <c:pt idx="167">
                  <c:v>15.01.2025</c:v>
                </c:pt>
                <c:pt idx="168">
                  <c:v>16.01.2025</c:v>
                </c:pt>
                <c:pt idx="169">
                  <c:v>17.01.2025</c:v>
                </c:pt>
                <c:pt idx="170">
                  <c:v>18.01.2025</c:v>
                </c:pt>
                <c:pt idx="171">
                  <c:v>19.01.2025</c:v>
                </c:pt>
                <c:pt idx="172">
                  <c:v>20.01.2025</c:v>
                </c:pt>
                <c:pt idx="173">
                  <c:v>21.01.2025</c:v>
                </c:pt>
                <c:pt idx="174">
                  <c:v>22.01.2025</c:v>
                </c:pt>
                <c:pt idx="175">
                  <c:v>23.01.2025</c:v>
                </c:pt>
                <c:pt idx="176">
                  <c:v>24.01.2025</c:v>
                </c:pt>
                <c:pt idx="177">
                  <c:v>25.01.2025</c:v>
                </c:pt>
                <c:pt idx="178">
                  <c:v>26.01.2025</c:v>
                </c:pt>
                <c:pt idx="179">
                  <c:v>27.01.2025</c:v>
                </c:pt>
                <c:pt idx="180">
                  <c:v>28.01.2025</c:v>
                </c:pt>
                <c:pt idx="181">
                  <c:v>29.01.2025</c:v>
                </c:pt>
                <c:pt idx="182">
                  <c:v>30.01.2025</c:v>
                </c:pt>
                <c:pt idx="183">
                  <c:v>31.01.2025</c:v>
                </c:pt>
                <c:pt idx="184">
                  <c:v>01.02.2025</c:v>
                </c:pt>
                <c:pt idx="185">
                  <c:v>02.02.2025</c:v>
                </c:pt>
                <c:pt idx="186">
                  <c:v>03.02.2025</c:v>
                </c:pt>
                <c:pt idx="187">
                  <c:v>04.02.2025</c:v>
                </c:pt>
                <c:pt idx="188">
                  <c:v>05.02.2025</c:v>
                </c:pt>
                <c:pt idx="189">
                  <c:v>06.02.2025</c:v>
                </c:pt>
                <c:pt idx="190">
                  <c:v>07.02.2025</c:v>
                </c:pt>
                <c:pt idx="191">
                  <c:v>08.02.2025</c:v>
                </c:pt>
                <c:pt idx="192">
                  <c:v>09.02.2025</c:v>
                </c:pt>
                <c:pt idx="193">
                  <c:v>10.02.2025</c:v>
                </c:pt>
                <c:pt idx="194">
                  <c:v>11.02.2025</c:v>
                </c:pt>
                <c:pt idx="195">
                  <c:v>12.02.2025</c:v>
                </c:pt>
                <c:pt idx="196">
                  <c:v>13.02.2025</c:v>
                </c:pt>
                <c:pt idx="197">
                  <c:v>14.02.2025</c:v>
                </c:pt>
                <c:pt idx="198">
                  <c:v>15.02.2025</c:v>
                </c:pt>
                <c:pt idx="199">
                  <c:v>16.02.2025</c:v>
                </c:pt>
                <c:pt idx="200">
                  <c:v>17.02.2025</c:v>
                </c:pt>
                <c:pt idx="201">
                  <c:v>18.02.2025</c:v>
                </c:pt>
                <c:pt idx="202">
                  <c:v>19.02.2025</c:v>
                </c:pt>
                <c:pt idx="203">
                  <c:v>20.02.2025</c:v>
                </c:pt>
                <c:pt idx="204">
                  <c:v>21.02.2025</c:v>
                </c:pt>
                <c:pt idx="205">
                  <c:v>22.02.2025</c:v>
                </c:pt>
                <c:pt idx="206">
                  <c:v>23.02.2025</c:v>
                </c:pt>
                <c:pt idx="207">
                  <c:v>24.02.2025</c:v>
                </c:pt>
                <c:pt idx="208">
                  <c:v>25.02.2025</c:v>
                </c:pt>
                <c:pt idx="209">
                  <c:v>26.02.2025</c:v>
                </c:pt>
                <c:pt idx="210">
                  <c:v>27.02.2025</c:v>
                </c:pt>
                <c:pt idx="211">
                  <c:v>28.02.2025</c:v>
                </c:pt>
                <c:pt idx="212">
                  <c:v>01.03.2025</c:v>
                </c:pt>
                <c:pt idx="213">
                  <c:v>02.03.2025</c:v>
                </c:pt>
                <c:pt idx="214">
                  <c:v>03.03.2025</c:v>
                </c:pt>
                <c:pt idx="215">
                  <c:v>04.03.2025</c:v>
                </c:pt>
                <c:pt idx="216">
                  <c:v>05.03.2025</c:v>
                </c:pt>
                <c:pt idx="217">
                  <c:v>06.03.2025</c:v>
                </c:pt>
                <c:pt idx="218">
                  <c:v>07.03.2025</c:v>
                </c:pt>
                <c:pt idx="219">
                  <c:v>08.03.2025</c:v>
                </c:pt>
                <c:pt idx="220">
                  <c:v>09.03.2025</c:v>
                </c:pt>
                <c:pt idx="221">
                  <c:v>10.03.2025</c:v>
                </c:pt>
                <c:pt idx="222">
                  <c:v>11.03.2025</c:v>
                </c:pt>
                <c:pt idx="223">
                  <c:v>12.03.2025</c:v>
                </c:pt>
                <c:pt idx="224">
                  <c:v>13.03.2025</c:v>
                </c:pt>
                <c:pt idx="225">
                  <c:v>14.03.2025</c:v>
                </c:pt>
                <c:pt idx="226">
                  <c:v>15.03.2025</c:v>
                </c:pt>
                <c:pt idx="227">
                  <c:v>16.03.2025</c:v>
                </c:pt>
                <c:pt idx="228">
                  <c:v>17.03.2025</c:v>
                </c:pt>
                <c:pt idx="229">
                  <c:v>18.03.2025</c:v>
                </c:pt>
                <c:pt idx="230">
                  <c:v>19.03.2025</c:v>
                </c:pt>
                <c:pt idx="231">
                  <c:v>20.03.2025</c:v>
                </c:pt>
                <c:pt idx="232">
                  <c:v>21.03.2025</c:v>
                </c:pt>
                <c:pt idx="233">
                  <c:v>22.03.2025</c:v>
                </c:pt>
                <c:pt idx="234">
                  <c:v>23.03.2025</c:v>
                </c:pt>
                <c:pt idx="235">
                  <c:v>24.03.2025</c:v>
                </c:pt>
                <c:pt idx="236">
                  <c:v>25.03.2025</c:v>
                </c:pt>
                <c:pt idx="237">
                  <c:v>26.03.2025</c:v>
                </c:pt>
                <c:pt idx="238">
                  <c:v>27.03.2025</c:v>
                </c:pt>
                <c:pt idx="239">
                  <c:v>28.03.2025</c:v>
                </c:pt>
                <c:pt idx="240">
                  <c:v>29.03.2025</c:v>
                </c:pt>
                <c:pt idx="241">
                  <c:v>30.03.2025</c:v>
                </c:pt>
                <c:pt idx="242">
                  <c:v>31.03.2025</c:v>
                </c:pt>
                <c:pt idx="243">
                  <c:v>01.04.2025</c:v>
                </c:pt>
                <c:pt idx="244">
                  <c:v>02.04.2025</c:v>
                </c:pt>
                <c:pt idx="245">
                  <c:v>03.04.2025</c:v>
                </c:pt>
                <c:pt idx="246">
                  <c:v>04.04.2025</c:v>
                </c:pt>
                <c:pt idx="247">
                  <c:v>05.04.2025</c:v>
                </c:pt>
                <c:pt idx="248">
                  <c:v>06.04.2025</c:v>
                </c:pt>
                <c:pt idx="249">
                  <c:v>07.04.2025</c:v>
                </c:pt>
                <c:pt idx="250">
                  <c:v>08.04.2025</c:v>
                </c:pt>
                <c:pt idx="251">
                  <c:v>09.04.2025</c:v>
                </c:pt>
                <c:pt idx="252">
                  <c:v>10.04.2025</c:v>
                </c:pt>
                <c:pt idx="253">
                  <c:v>11.04.2025</c:v>
                </c:pt>
                <c:pt idx="254">
                  <c:v>12.04.2025</c:v>
                </c:pt>
                <c:pt idx="255">
                  <c:v>13.04.2025</c:v>
                </c:pt>
                <c:pt idx="256">
                  <c:v>14.04.2025</c:v>
                </c:pt>
                <c:pt idx="257">
                  <c:v>15.04.2025</c:v>
                </c:pt>
                <c:pt idx="258">
                  <c:v>16.04.2025</c:v>
                </c:pt>
                <c:pt idx="259">
                  <c:v>17.04.2025</c:v>
                </c:pt>
                <c:pt idx="260">
                  <c:v>18.04.2025</c:v>
                </c:pt>
                <c:pt idx="261">
                  <c:v>19.04.2025</c:v>
                </c:pt>
                <c:pt idx="262">
                  <c:v>20.04.2025</c:v>
                </c:pt>
                <c:pt idx="263">
                  <c:v>21.04.2025</c:v>
                </c:pt>
                <c:pt idx="264">
                  <c:v>22.04.2025</c:v>
                </c:pt>
                <c:pt idx="265">
                  <c:v>23.04.2025</c:v>
                </c:pt>
                <c:pt idx="266">
                  <c:v>24.04.2025</c:v>
                </c:pt>
                <c:pt idx="267">
                  <c:v>25.04.2025</c:v>
                </c:pt>
                <c:pt idx="268">
                  <c:v>26.04.2025</c:v>
                </c:pt>
                <c:pt idx="269">
                  <c:v>27.04.2025</c:v>
                </c:pt>
                <c:pt idx="270">
                  <c:v>28.04.2025</c:v>
                </c:pt>
                <c:pt idx="271">
                  <c:v>29.04.2025</c:v>
                </c:pt>
                <c:pt idx="272">
                  <c:v>30.04.2025</c:v>
                </c:pt>
                <c:pt idx="273">
                  <c:v>01.05.2025</c:v>
                </c:pt>
                <c:pt idx="274">
                  <c:v>02.05.2025</c:v>
                </c:pt>
                <c:pt idx="275">
                  <c:v>03.05.2025</c:v>
                </c:pt>
                <c:pt idx="276">
                  <c:v>04.05.2025</c:v>
                </c:pt>
                <c:pt idx="277">
                  <c:v>05.05.2025</c:v>
                </c:pt>
                <c:pt idx="278">
                  <c:v>06.05.2025</c:v>
                </c:pt>
                <c:pt idx="279">
                  <c:v>07.05.2025</c:v>
                </c:pt>
                <c:pt idx="280">
                  <c:v>08.05.2025</c:v>
                </c:pt>
                <c:pt idx="281">
                  <c:v>09.05.2025</c:v>
                </c:pt>
                <c:pt idx="282">
                  <c:v>10.05.2025</c:v>
                </c:pt>
                <c:pt idx="283">
                  <c:v>11.05.2025</c:v>
                </c:pt>
                <c:pt idx="284">
                  <c:v>12.05.2025</c:v>
                </c:pt>
                <c:pt idx="285">
                  <c:v>13.05.2025</c:v>
                </c:pt>
                <c:pt idx="286">
                  <c:v>14.05.2025</c:v>
                </c:pt>
                <c:pt idx="287">
                  <c:v>15.05.2025</c:v>
                </c:pt>
                <c:pt idx="288">
                  <c:v>16.05.2025</c:v>
                </c:pt>
                <c:pt idx="289">
                  <c:v>17.05.2025</c:v>
                </c:pt>
                <c:pt idx="290">
                  <c:v>18.05.2025</c:v>
                </c:pt>
                <c:pt idx="291">
                  <c:v>19.05.2025</c:v>
                </c:pt>
                <c:pt idx="292">
                  <c:v>20.05.2025</c:v>
                </c:pt>
                <c:pt idx="293">
                  <c:v>21.05.2025</c:v>
                </c:pt>
                <c:pt idx="294">
                  <c:v>22.05.2025</c:v>
                </c:pt>
                <c:pt idx="295">
                  <c:v>23.05.2025</c:v>
                </c:pt>
                <c:pt idx="296">
                  <c:v>24.05.2025</c:v>
                </c:pt>
                <c:pt idx="297">
                  <c:v>25.05.2025</c:v>
                </c:pt>
                <c:pt idx="298">
                  <c:v>26.05.2025</c:v>
                </c:pt>
                <c:pt idx="299">
                  <c:v>27.05.2025</c:v>
                </c:pt>
                <c:pt idx="300">
                  <c:v>28.05.2025</c:v>
                </c:pt>
                <c:pt idx="301">
                  <c:v>29.05.2025</c:v>
                </c:pt>
                <c:pt idx="302">
                  <c:v>30.05.2025</c:v>
                </c:pt>
                <c:pt idx="303">
                  <c:v>31.05.2025</c:v>
                </c:pt>
                <c:pt idx="304">
                  <c:v>01.06.2025</c:v>
                </c:pt>
                <c:pt idx="305">
                  <c:v>02.06.2025</c:v>
                </c:pt>
                <c:pt idx="306">
                  <c:v>03.06.2025</c:v>
                </c:pt>
                <c:pt idx="307">
                  <c:v>04.06.2025</c:v>
                </c:pt>
                <c:pt idx="308">
                  <c:v>05.06.2025</c:v>
                </c:pt>
                <c:pt idx="309">
                  <c:v>06.06.2025</c:v>
                </c:pt>
                <c:pt idx="310">
                  <c:v>07.06.2025</c:v>
                </c:pt>
                <c:pt idx="311">
                  <c:v>08.06.2025</c:v>
                </c:pt>
                <c:pt idx="312">
                  <c:v>09.06.2025</c:v>
                </c:pt>
                <c:pt idx="313">
                  <c:v>10.06.2025</c:v>
                </c:pt>
                <c:pt idx="314">
                  <c:v>11.06.2025</c:v>
                </c:pt>
                <c:pt idx="315">
                  <c:v>12.06.2025</c:v>
                </c:pt>
                <c:pt idx="316">
                  <c:v>13.06.2025</c:v>
                </c:pt>
                <c:pt idx="317">
                  <c:v>14.06.2025</c:v>
                </c:pt>
                <c:pt idx="318">
                  <c:v>15.06.2025</c:v>
                </c:pt>
                <c:pt idx="319">
                  <c:v>16.06.2025</c:v>
                </c:pt>
                <c:pt idx="320">
                  <c:v>17.06.2025</c:v>
                </c:pt>
                <c:pt idx="321">
                  <c:v>18.06.2025</c:v>
                </c:pt>
                <c:pt idx="322">
                  <c:v>19.06.2025</c:v>
                </c:pt>
                <c:pt idx="323">
                  <c:v>20.06.2025</c:v>
                </c:pt>
                <c:pt idx="324">
                  <c:v>21.06.2025</c:v>
                </c:pt>
                <c:pt idx="325">
                  <c:v>22.06.2025</c:v>
                </c:pt>
                <c:pt idx="326">
                  <c:v>23.06.2025</c:v>
                </c:pt>
                <c:pt idx="327">
                  <c:v>24.06.2025</c:v>
                </c:pt>
                <c:pt idx="328">
                  <c:v>25.06.2025</c:v>
                </c:pt>
                <c:pt idx="329">
                  <c:v>26.06.2025</c:v>
                </c:pt>
                <c:pt idx="330">
                  <c:v>27.06.2025</c:v>
                </c:pt>
                <c:pt idx="331">
                  <c:v>28.06.2025</c:v>
                </c:pt>
                <c:pt idx="332">
                  <c:v>29.06.2025</c:v>
                </c:pt>
                <c:pt idx="333">
                  <c:v>30.06.2025</c:v>
                </c:pt>
                <c:pt idx="334">
                  <c:v>01.07.2025</c:v>
                </c:pt>
                <c:pt idx="335">
                  <c:v>02.07.2025</c:v>
                </c:pt>
                <c:pt idx="336">
                  <c:v>03.07.2025</c:v>
                </c:pt>
                <c:pt idx="337">
                  <c:v>04.07.2025</c:v>
                </c:pt>
                <c:pt idx="338">
                  <c:v>05.07.2025</c:v>
                </c:pt>
                <c:pt idx="339">
                  <c:v>06.07.2025</c:v>
                </c:pt>
                <c:pt idx="340">
                  <c:v>07.07.2025</c:v>
                </c:pt>
                <c:pt idx="341">
                  <c:v>08.07.2025</c:v>
                </c:pt>
                <c:pt idx="342">
                  <c:v>09.07.2025</c:v>
                </c:pt>
                <c:pt idx="343">
                  <c:v>10.07.2025</c:v>
                </c:pt>
                <c:pt idx="344">
                  <c:v>11.07.2025</c:v>
                </c:pt>
                <c:pt idx="345">
                  <c:v>12.07.2025</c:v>
                </c:pt>
                <c:pt idx="346">
                  <c:v>13.07.2025</c:v>
                </c:pt>
                <c:pt idx="347">
                  <c:v>14.07.2025</c:v>
                </c:pt>
                <c:pt idx="348">
                  <c:v>15.07.2025</c:v>
                </c:pt>
                <c:pt idx="349">
                  <c:v>16.07.2025</c:v>
                </c:pt>
                <c:pt idx="350">
                  <c:v>17.07.2025</c:v>
                </c:pt>
                <c:pt idx="351">
                  <c:v>18.07.2025</c:v>
                </c:pt>
                <c:pt idx="352">
                  <c:v>19.07.2025</c:v>
                </c:pt>
                <c:pt idx="353">
                  <c:v>20.07.2025</c:v>
                </c:pt>
                <c:pt idx="354">
                  <c:v>21.07.2025</c:v>
                </c:pt>
                <c:pt idx="355">
                  <c:v>22.07.2025</c:v>
                </c:pt>
                <c:pt idx="356">
                  <c:v>23.07.2025</c:v>
                </c:pt>
                <c:pt idx="357">
                  <c:v>24.07.2025</c:v>
                </c:pt>
                <c:pt idx="358">
                  <c:v>25.07.2025</c:v>
                </c:pt>
                <c:pt idx="359">
                  <c:v>26.07.2025</c:v>
                </c:pt>
                <c:pt idx="360">
                  <c:v>27.07.2025</c:v>
                </c:pt>
                <c:pt idx="361">
                  <c:v>28.07.2025</c:v>
                </c:pt>
                <c:pt idx="362">
                  <c:v>29.07.2025</c:v>
                </c:pt>
                <c:pt idx="363">
                  <c:v>30.07.2025</c:v>
                </c:pt>
                <c:pt idx="364">
                  <c:v>31.07.2025</c:v>
                </c:pt>
              </c:strCache>
            </c:str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44</c:v>
                </c:pt>
                <c:pt idx="229">
                  <c:v>0</c:v>
                </c:pt>
                <c:pt idx="230">
                  <c:v>0</c:v>
                </c:pt>
                <c:pt idx="231">
                  <c:v>18</c:v>
                </c:pt>
                <c:pt idx="232">
                  <c:v>0</c:v>
                </c:pt>
                <c:pt idx="233">
                  <c:v>29</c:v>
                </c:pt>
                <c:pt idx="234">
                  <c:v>0</c:v>
                </c:pt>
                <c:pt idx="235">
                  <c:v>22</c:v>
                </c:pt>
                <c:pt idx="236">
                  <c:v>12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21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24</c:v>
                </c:pt>
                <c:pt idx="250">
                  <c:v>40</c:v>
                </c:pt>
                <c:pt idx="251">
                  <c:v>0</c:v>
                </c:pt>
                <c:pt idx="252">
                  <c:v>16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38</c:v>
                </c:pt>
                <c:pt idx="257">
                  <c:v>0</c:v>
                </c:pt>
                <c:pt idx="258">
                  <c:v>19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25</c:v>
                </c:pt>
                <c:pt idx="268">
                  <c:v>0</c:v>
                </c:pt>
                <c:pt idx="269">
                  <c:v>0</c:v>
                </c:pt>
                <c:pt idx="270">
                  <c:v>23</c:v>
                </c:pt>
                <c:pt idx="271">
                  <c:v>0</c:v>
                </c:pt>
                <c:pt idx="272">
                  <c:v>18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43</c:v>
                </c:pt>
                <c:pt idx="280">
                  <c:v>0</c:v>
                </c:pt>
                <c:pt idx="281">
                  <c:v>29</c:v>
                </c:pt>
                <c:pt idx="282">
                  <c:v>0</c:v>
                </c:pt>
                <c:pt idx="283">
                  <c:v>77</c:v>
                </c:pt>
                <c:pt idx="284">
                  <c:v>0</c:v>
                </c:pt>
                <c:pt idx="285">
                  <c:v>0</c:v>
                </c:pt>
                <c:pt idx="286">
                  <c:v>21</c:v>
                </c:pt>
                <c:pt idx="287">
                  <c:v>20</c:v>
                </c:pt>
                <c:pt idx="288">
                  <c:v>54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19</c:v>
                </c:pt>
                <c:pt idx="295">
                  <c:v>17</c:v>
                </c:pt>
                <c:pt idx="296">
                  <c:v>0</c:v>
                </c:pt>
                <c:pt idx="297">
                  <c:v>144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22</c:v>
                </c:pt>
                <c:pt idx="307">
                  <c:v>14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22</c:v>
                </c:pt>
                <c:pt idx="316">
                  <c:v>12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15</c:v>
                </c:pt>
                <c:pt idx="321">
                  <c:v>0</c:v>
                </c:pt>
                <c:pt idx="322">
                  <c:v>0</c:v>
                </c:pt>
                <c:pt idx="323">
                  <c:v>24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72</c:v>
                </c:pt>
                <c:pt idx="329">
                  <c:v>15</c:v>
                </c:pt>
                <c:pt idx="330">
                  <c:v>105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23</c:v>
                </c:pt>
                <c:pt idx="335">
                  <c:v>0</c:v>
                </c:pt>
                <c:pt idx="336">
                  <c:v>22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71</c:v>
                </c:pt>
                <c:pt idx="341">
                  <c:v>0</c:v>
                </c:pt>
                <c:pt idx="342">
                  <c:v>0</c:v>
                </c:pt>
                <c:pt idx="343">
                  <c:v>14</c:v>
                </c:pt>
                <c:pt idx="344">
                  <c:v>18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44</c:v>
                </c:pt>
                <c:pt idx="350">
                  <c:v>11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50</c:v>
                </c:pt>
                <c:pt idx="355">
                  <c:v>31</c:v>
                </c:pt>
                <c:pt idx="356">
                  <c:v>0</c:v>
                </c:pt>
                <c:pt idx="357">
                  <c:v>0</c:v>
                </c:pt>
                <c:pt idx="358">
                  <c:v>111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36</c:v>
                </c:pt>
                <c:pt idx="36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4A-4758-ADB1-9597AA8D9C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swd_ag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01.08.2024</c:v>
                </c:pt>
                <c:pt idx="1">
                  <c:v>02.08.2024</c:v>
                </c:pt>
                <c:pt idx="2">
                  <c:v>03.08.2024</c:v>
                </c:pt>
                <c:pt idx="3">
                  <c:v>04.08.2024</c:v>
                </c:pt>
                <c:pt idx="4">
                  <c:v>05.08.2024</c:v>
                </c:pt>
                <c:pt idx="5">
                  <c:v>06.08.2024</c:v>
                </c:pt>
                <c:pt idx="6">
                  <c:v>07.08.2024</c:v>
                </c:pt>
                <c:pt idx="7">
                  <c:v>08.08.2024</c:v>
                </c:pt>
                <c:pt idx="8">
                  <c:v>09.08.2024</c:v>
                </c:pt>
                <c:pt idx="9">
                  <c:v>10.08.2024</c:v>
                </c:pt>
                <c:pt idx="10">
                  <c:v>11.08.2024</c:v>
                </c:pt>
                <c:pt idx="11">
                  <c:v>12.08.2024</c:v>
                </c:pt>
                <c:pt idx="12">
                  <c:v>13.08.2024</c:v>
                </c:pt>
                <c:pt idx="13">
                  <c:v>14.08.2024</c:v>
                </c:pt>
                <c:pt idx="14">
                  <c:v>15.08.2024</c:v>
                </c:pt>
                <c:pt idx="15">
                  <c:v>16.08.2024</c:v>
                </c:pt>
                <c:pt idx="16">
                  <c:v>17.08.2024</c:v>
                </c:pt>
                <c:pt idx="17">
                  <c:v>18.08.2024</c:v>
                </c:pt>
                <c:pt idx="18">
                  <c:v>19.08.2024</c:v>
                </c:pt>
                <c:pt idx="19">
                  <c:v>20.08.2024</c:v>
                </c:pt>
                <c:pt idx="20">
                  <c:v>21.08.2024</c:v>
                </c:pt>
                <c:pt idx="21">
                  <c:v>22.08.2024</c:v>
                </c:pt>
                <c:pt idx="22">
                  <c:v>23.08.2024</c:v>
                </c:pt>
                <c:pt idx="23">
                  <c:v>24.08.2024</c:v>
                </c:pt>
                <c:pt idx="24">
                  <c:v>25.08.2024</c:v>
                </c:pt>
                <c:pt idx="25">
                  <c:v>26.08.2024</c:v>
                </c:pt>
                <c:pt idx="26">
                  <c:v>27.08.2024</c:v>
                </c:pt>
                <c:pt idx="27">
                  <c:v>28.08.2024</c:v>
                </c:pt>
                <c:pt idx="28">
                  <c:v>29.08.2024</c:v>
                </c:pt>
                <c:pt idx="29">
                  <c:v>30.08.2024</c:v>
                </c:pt>
                <c:pt idx="30">
                  <c:v>31.08.2024</c:v>
                </c:pt>
                <c:pt idx="31">
                  <c:v>01.09.2024</c:v>
                </c:pt>
                <c:pt idx="32">
                  <c:v>02.09.2024</c:v>
                </c:pt>
                <c:pt idx="33">
                  <c:v>03.09.2024</c:v>
                </c:pt>
                <c:pt idx="34">
                  <c:v>04.09.2024</c:v>
                </c:pt>
                <c:pt idx="35">
                  <c:v>05.09.2024</c:v>
                </c:pt>
                <c:pt idx="36">
                  <c:v>06.09.2024</c:v>
                </c:pt>
                <c:pt idx="37">
                  <c:v>07.09.2024</c:v>
                </c:pt>
                <c:pt idx="38">
                  <c:v>08.09.2024</c:v>
                </c:pt>
                <c:pt idx="39">
                  <c:v>09.09.2024</c:v>
                </c:pt>
                <c:pt idx="40">
                  <c:v>10.09.2024</c:v>
                </c:pt>
                <c:pt idx="41">
                  <c:v>11.09.2024</c:v>
                </c:pt>
                <c:pt idx="42">
                  <c:v>12.09.2024</c:v>
                </c:pt>
                <c:pt idx="43">
                  <c:v>13.09.2024</c:v>
                </c:pt>
                <c:pt idx="44">
                  <c:v>14.09.2024</c:v>
                </c:pt>
                <c:pt idx="45">
                  <c:v>15.09.2024</c:v>
                </c:pt>
                <c:pt idx="46">
                  <c:v>16.09.2024</c:v>
                </c:pt>
                <c:pt idx="47">
                  <c:v>17.09.2024</c:v>
                </c:pt>
                <c:pt idx="48">
                  <c:v>18.09.2024</c:v>
                </c:pt>
                <c:pt idx="49">
                  <c:v>19.09.2024</c:v>
                </c:pt>
                <c:pt idx="50">
                  <c:v>20.09.2024</c:v>
                </c:pt>
                <c:pt idx="51">
                  <c:v>21.09.2024</c:v>
                </c:pt>
                <c:pt idx="52">
                  <c:v>22.09.2024</c:v>
                </c:pt>
                <c:pt idx="53">
                  <c:v>23.09.2024</c:v>
                </c:pt>
                <c:pt idx="54">
                  <c:v>24.09.2024</c:v>
                </c:pt>
                <c:pt idx="55">
                  <c:v>25.09.2024</c:v>
                </c:pt>
                <c:pt idx="56">
                  <c:v>26.09.2024</c:v>
                </c:pt>
                <c:pt idx="57">
                  <c:v>27.09.2024</c:v>
                </c:pt>
                <c:pt idx="58">
                  <c:v>28.09.2024</c:v>
                </c:pt>
                <c:pt idx="59">
                  <c:v>29.09.2024</c:v>
                </c:pt>
                <c:pt idx="60">
                  <c:v>30.09.2024</c:v>
                </c:pt>
                <c:pt idx="61">
                  <c:v>01.10.2024</c:v>
                </c:pt>
                <c:pt idx="62">
                  <c:v>02.10.2024</c:v>
                </c:pt>
                <c:pt idx="63">
                  <c:v>03.10.2024</c:v>
                </c:pt>
                <c:pt idx="64">
                  <c:v>04.10.2024</c:v>
                </c:pt>
                <c:pt idx="65">
                  <c:v>05.10.2024</c:v>
                </c:pt>
                <c:pt idx="66">
                  <c:v>06.10.2024</c:v>
                </c:pt>
                <c:pt idx="67">
                  <c:v>07.10.2024</c:v>
                </c:pt>
                <c:pt idx="68">
                  <c:v>08.10.2024</c:v>
                </c:pt>
                <c:pt idx="69">
                  <c:v>09.10.2024</c:v>
                </c:pt>
                <c:pt idx="70">
                  <c:v>10.10.2024</c:v>
                </c:pt>
                <c:pt idx="71">
                  <c:v>11.10.2024</c:v>
                </c:pt>
                <c:pt idx="72">
                  <c:v>12.10.2024</c:v>
                </c:pt>
                <c:pt idx="73">
                  <c:v>13.10.2024</c:v>
                </c:pt>
                <c:pt idx="74">
                  <c:v>14.10.2024</c:v>
                </c:pt>
                <c:pt idx="75">
                  <c:v>15.10.2024</c:v>
                </c:pt>
                <c:pt idx="76">
                  <c:v>16.10.2024</c:v>
                </c:pt>
                <c:pt idx="77">
                  <c:v>17.10.2024</c:v>
                </c:pt>
                <c:pt idx="78">
                  <c:v>18.10.2024</c:v>
                </c:pt>
                <c:pt idx="79">
                  <c:v>19.10.2024</c:v>
                </c:pt>
                <c:pt idx="80">
                  <c:v>20.10.2024</c:v>
                </c:pt>
                <c:pt idx="81">
                  <c:v>21.10.2024</c:v>
                </c:pt>
                <c:pt idx="82">
                  <c:v>22.10.2024</c:v>
                </c:pt>
                <c:pt idx="83">
                  <c:v>23.10.2024</c:v>
                </c:pt>
                <c:pt idx="84">
                  <c:v>24.10.2024</c:v>
                </c:pt>
                <c:pt idx="85">
                  <c:v>25.10.2024</c:v>
                </c:pt>
                <c:pt idx="86">
                  <c:v>26.10.2024</c:v>
                </c:pt>
                <c:pt idx="87">
                  <c:v>27.10.2024</c:v>
                </c:pt>
                <c:pt idx="88">
                  <c:v>28.10.2024</c:v>
                </c:pt>
                <c:pt idx="89">
                  <c:v>29.10.2024</c:v>
                </c:pt>
                <c:pt idx="90">
                  <c:v>30.10.2024</c:v>
                </c:pt>
                <c:pt idx="91">
                  <c:v>31.10.2024</c:v>
                </c:pt>
                <c:pt idx="92">
                  <c:v>01.11.2024</c:v>
                </c:pt>
                <c:pt idx="93">
                  <c:v>02.11.2024</c:v>
                </c:pt>
                <c:pt idx="94">
                  <c:v>03.11.2024</c:v>
                </c:pt>
                <c:pt idx="95">
                  <c:v>04.11.2024</c:v>
                </c:pt>
                <c:pt idx="96">
                  <c:v>05.11.2024</c:v>
                </c:pt>
                <c:pt idx="97">
                  <c:v>06.11.2024</c:v>
                </c:pt>
                <c:pt idx="98">
                  <c:v>07.11.2024</c:v>
                </c:pt>
                <c:pt idx="99">
                  <c:v>08.11.2024</c:v>
                </c:pt>
                <c:pt idx="100">
                  <c:v>09.11.2024</c:v>
                </c:pt>
                <c:pt idx="101">
                  <c:v>10.11.2024</c:v>
                </c:pt>
                <c:pt idx="102">
                  <c:v>11.11.2024</c:v>
                </c:pt>
                <c:pt idx="103">
                  <c:v>12.11.2024</c:v>
                </c:pt>
                <c:pt idx="104">
                  <c:v>13.11.2024</c:v>
                </c:pt>
                <c:pt idx="105">
                  <c:v>14.11.2024</c:v>
                </c:pt>
                <c:pt idx="106">
                  <c:v>15.11.2024</c:v>
                </c:pt>
                <c:pt idx="107">
                  <c:v>16.11.2024</c:v>
                </c:pt>
                <c:pt idx="108">
                  <c:v>17.11.2024</c:v>
                </c:pt>
                <c:pt idx="109">
                  <c:v>18.11.2024</c:v>
                </c:pt>
                <c:pt idx="110">
                  <c:v>19.11.2024</c:v>
                </c:pt>
                <c:pt idx="111">
                  <c:v>20.11.2024</c:v>
                </c:pt>
                <c:pt idx="112">
                  <c:v>21.11.2024</c:v>
                </c:pt>
                <c:pt idx="113">
                  <c:v>22.11.2024</c:v>
                </c:pt>
                <c:pt idx="114">
                  <c:v>23.11.2024</c:v>
                </c:pt>
                <c:pt idx="115">
                  <c:v>24.11.2024</c:v>
                </c:pt>
                <c:pt idx="116">
                  <c:v>25.11.2024</c:v>
                </c:pt>
                <c:pt idx="117">
                  <c:v>26.11.2024</c:v>
                </c:pt>
                <c:pt idx="118">
                  <c:v>27.11.2024</c:v>
                </c:pt>
                <c:pt idx="119">
                  <c:v>28.11.2024</c:v>
                </c:pt>
                <c:pt idx="120">
                  <c:v>29.11.2024</c:v>
                </c:pt>
                <c:pt idx="121">
                  <c:v>30.11.2024</c:v>
                </c:pt>
                <c:pt idx="122">
                  <c:v>01.12.2024</c:v>
                </c:pt>
                <c:pt idx="123">
                  <c:v>02.12.2024</c:v>
                </c:pt>
                <c:pt idx="124">
                  <c:v>03.12.2024</c:v>
                </c:pt>
                <c:pt idx="125">
                  <c:v>04.12.2024</c:v>
                </c:pt>
                <c:pt idx="126">
                  <c:v>05.12.2024</c:v>
                </c:pt>
                <c:pt idx="127">
                  <c:v>06.12.2024</c:v>
                </c:pt>
                <c:pt idx="128">
                  <c:v>07.12.2024</c:v>
                </c:pt>
                <c:pt idx="129">
                  <c:v>08.12.2024</c:v>
                </c:pt>
                <c:pt idx="130">
                  <c:v>09.12.2024</c:v>
                </c:pt>
                <c:pt idx="131">
                  <c:v>10.12.2024</c:v>
                </c:pt>
                <c:pt idx="132">
                  <c:v>11.12.2024</c:v>
                </c:pt>
                <c:pt idx="133">
                  <c:v>12.12.2024</c:v>
                </c:pt>
                <c:pt idx="134">
                  <c:v>13.12.2024</c:v>
                </c:pt>
                <c:pt idx="135">
                  <c:v>14.12.2024</c:v>
                </c:pt>
                <c:pt idx="136">
                  <c:v>15.12.2024</c:v>
                </c:pt>
                <c:pt idx="137">
                  <c:v>16.12.2024</c:v>
                </c:pt>
                <c:pt idx="138">
                  <c:v>17.12.2024</c:v>
                </c:pt>
                <c:pt idx="139">
                  <c:v>18.12.2024</c:v>
                </c:pt>
                <c:pt idx="140">
                  <c:v>19.12.2024</c:v>
                </c:pt>
                <c:pt idx="141">
                  <c:v>20.12.2024</c:v>
                </c:pt>
                <c:pt idx="142">
                  <c:v>21.12.2024</c:v>
                </c:pt>
                <c:pt idx="143">
                  <c:v>22.12.2024</c:v>
                </c:pt>
                <c:pt idx="144">
                  <c:v>23.12.2024</c:v>
                </c:pt>
                <c:pt idx="145">
                  <c:v>24.12.2024</c:v>
                </c:pt>
                <c:pt idx="146">
                  <c:v>25.12.2024</c:v>
                </c:pt>
                <c:pt idx="147">
                  <c:v>26.12.2024</c:v>
                </c:pt>
                <c:pt idx="148">
                  <c:v>27.12.2024</c:v>
                </c:pt>
                <c:pt idx="149">
                  <c:v>28.12.2024</c:v>
                </c:pt>
                <c:pt idx="150">
                  <c:v>29.12.2024</c:v>
                </c:pt>
                <c:pt idx="151">
                  <c:v>30.12.2024</c:v>
                </c:pt>
                <c:pt idx="152">
                  <c:v>31.12.2024</c:v>
                </c:pt>
                <c:pt idx="153">
                  <c:v>01.01.2025</c:v>
                </c:pt>
                <c:pt idx="154">
                  <c:v>02.01.2025</c:v>
                </c:pt>
                <c:pt idx="155">
                  <c:v>03.01.2025</c:v>
                </c:pt>
                <c:pt idx="156">
                  <c:v>04.01.2025</c:v>
                </c:pt>
                <c:pt idx="157">
                  <c:v>05.01.2025</c:v>
                </c:pt>
                <c:pt idx="158">
                  <c:v>06.01.2025</c:v>
                </c:pt>
                <c:pt idx="159">
                  <c:v>07.01.2025</c:v>
                </c:pt>
                <c:pt idx="160">
                  <c:v>08.01.2025</c:v>
                </c:pt>
                <c:pt idx="161">
                  <c:v>09.01.2025</c:v>
                </c:pt>
                <c:pt idx="162">
                  <c:v>10.01.2025</c:v>
                </c:pt>
                <c:pt idx="163">
                  <c:v>11.01.2025</c:v>
                </c:pt>
                <c:pt idx="164">
                  <c:v>12.01.2025</c:v>
                </c:pt>
                <c:pt idx="165">
                  <c:v>13.01.2025</c:v>
                </c:pt>
                <c:pt idx="166">
                  <c:v>14.01.2025</c:v>
                </c:pt>
                <c:pt idx="167">
                  <c:v>15.01.2025</c:v>
                </c:pt>
                <c:pt idx="168">
                  <c:v>16.01.2025</c:v>
                </c:pt>
                <c:pt idx="169">
                  <c:v>17.01.2025</c:v>
                </c:pt>
                <c:pt idx="170">
                  <c:v>18.01.2025</c:v>
                </c:pt>
                <c:pt idx="171">
                  <c:v>19.01.2025</c:v>
                </c:pt>
                <c:pt idx="172">
                  <c:v>20.01.2025</c:v>
                </c:pt>
                <c:pt idx="173">
                  <c:v>21.01.2025</c:v>
                </c:pt>
                <c:pt idx="174">
                  <c:v>22.01.2025</c:v>
                </c:pt>
                <c:pt idx="175">
                  <c:v>23.01.2025</c:v>
                </c:pt>
                <c:pt idx="176">
                  <c:v>24.01.2025</c:v>
                </c:pt>
                <c:pt idx="177">
                  <c:v>25.01.2025</c:v>
                </c:pt>
                <c:pt idx="178">
                  <c:v>26.01.2025</c:v>
                </c:pt>
                <c:pt idx="179">
                  <c:v>27.01.2025</c:v>
                </c:pt>
                <c:pt idx="180">
                  <c:v>28.01.2025</c:v>
                </c:pt>
                <c:pt idx="181">
                  <c:v>29.01.2025</c:v>
                </c:pt>
                <c:pt idx="182">
                  <c:v>30.01.2025</c:v>
                </c:pt>
                <c:pt idx="183">
                  <c:v>31.01.2025</c:v>
                </c:pt>
                <c:pt idx="184">
                  <c:v>01.02.2025</c:v>
                </c:pt>
                <c:pt idx="185">
                  <c:v>02.02.2025</c:v>
                </c:pt>
                <c:pt idx="186">
                  <c:v>03.02.2025</c:v>
                </c:pt>
                <c:pt idx="187">
                  <c:v>04.02.2025</c:v>
                </c:pt>
                <c:pt idx="188">
                  <c:v>05.02.2025</c:v>
                </c:pt>
                <c:pt idx="189">
                  <c:v>06.02.2025</c:v>
                </c:pt>
                <c:pt idx="190">
                  <c:v>07.02.2025</c:v>
                </c:pt>
                <c:pt idx="191">
                  <c:v>08.02.2025</c:v>
                </c:pt>
                <c:pt idx="192">
                  <c:v>09.02.2025</c:v>
                </c:pt>
                <c:pt idx="193">
                  <c:v>10.02.2025</c:v>
                </c:pt>
                <c:pt idx="194">
                  <c:v>11.02.2025</c:v>
                </c:pt>
                <c:pt idx="195">
                  <c:v>12.02.2025</c:v>
                </c:pt>
                <c:pt idx="196">
                  <c:v>13.02.2025</c:v>
                </c:pt>
                <c:pt idx="197">
                  <c:v>14.02.2025</c:v>
                </c:pt>
                <c:pt idx="198">
                  <c:v>15.02.2025</c:v>
                </c:pt>
                <c:pt idx="199">
                  <c:v>16.02.2025</c:v>
                </c:pt>
                <c:pt idx="200">
                  <c:v>17.02.2025</c:v>
                </c:pt>
                <c:pt idx="201">
                  <c:v>18.02.2025</c:v>
                </c:pt>
                <c:pt idx="202">
                  <c:v>19.02.2025</c:v>
                </c:pt>
                <c:pt idx="203">
                  <c:v>20.02.2025</c:v>
                </c:pt>
                <c:pt idx="204">
                  <c:v>21.02.2025</c:v>
                </c:pt>
                <c:pt idx="205">
                  <c:v>22.02.2025</c:v>
                </c:pt>
                <c:pt idx="206">
                  <c:v>23.02.2025</c:v>
                </c:pt>
                <c:pt idx="207">
                  <c:v>24.02.2025</c:v>
                </c:pt>
                <c:pt idx="208">
                  <c:v>25.02.2025</c:v>
                </c:pt>
                <c:pt idx="209">
                  <c:v>26.02.2025</c:v>
                </c:pt>
                <c:pt idx="210">
                  <c:v>27.02.2025</c:v>
                </c:pt>
                <c:pt idx="211">
                  <c:v>28.02.2025</c:v>
                </c:pt>
                <c:pt idx="212">
                  <c:v>01.03.2025</c:v>
                </c:pt>
                <c:pt idx="213">
                  <c:v>02.03.2025</c:v>
                </c:pt>
                <c:pt idx="214">
                  <c:v>03.03.2025</c:v>
                </c:pt>
                <c:pt idx="215">
                  <c:v>04.03.2025</c:v>
                </c:pt>
                <c:pt idx="216">
                  <c:v>05.03.2025</c:v>
                </c:pt>
                <c:pt idx="217">
                  <c:v>06.03.2025</c:v>
                </c:pt>
                <c:pt idx="218">
                  <c:v>07.03.2025</c:v>
                </c:pt>
                <c:pt idx="219">
                  <c:v>08.03.2025</c:v>
                </c:pt>
                <c:pt idx="220">
                  <c:v>09.03.2025</c:v>
                </c:pt>
                <c:pt idx="221">
                  <c:v>10.03.2025</c:v>
                </c:pt>
                <c:pt idx="222">
                  <c:v>11.03.2025</c:v>
                </c:pt>
                <c:pt idx="223">
                  <c:v>12.03.2025</c:v>
                </c:pt>
                <c:pt idx="224">
                  <c:v>13.03.2025</c:v>
                </c:pt>
                <c:pt idx="225">
                  <c:v>14.03.2025</c:v>
                </c:pt>
                <c:pt idx="226">
                  <c:v>15.03.2025</c:v>
                </c:pt>
                <c:pt idx="227">
                  <c:v>16.03.2025</c:v>
                </c:pt>
                <c:pt idx="228">
                  <c:v>17.03.2025</c:v>
                </c:pt>
                <c:pt idx="229">
                  <c:v>18.03.2025</c:v>
                </c:pt>
                <c:pt idx="230">
                  <c:v>19.03.2025</c:v>
                </c:pt>
                <c:pt idx="231">
                  <c:v>20.03.2025</c:v>
                </c:pt>
                <c:pt idx="232">
                  <c:v>21.03.2025</c:v>
                </c:pt>
                <c:pt idx="233">
                  <c:v>22.03.2025</c:v>
                </c:pt>
                <c:pt idx="234">
                  <c:v>23.03.2025</c:v>
                </c:pt>
                <c:pt idx="235">
                  <c:v>24.03.2025</c:v>
                </c:pt>
                <c:pt idx="236">
                  <c:v>25.03.2025</c:v>
                </c:pt>
                <c:pt idx="237">
                  <c:v>26.03.2025</c:v>
                </c:pt>
                <c:pt idx="238">
                  <c:v>27.03.2025</c:v>
                </c:pt>
                <c:pt idx="239">
                  <c:v>28.03.2025</c:v>
                </c:pt>
                <c:pt idx="240">
                  <c:v>29.03.2025</c:v>
                </c:pt>
                <c:pt idx="241">
                  <c:v>30.03.2025</c:v>
                </c:pt>
                <c:pt idx="242">
                  <c:v>31.03.2025</c:v>
                </c:pt>
                <c:pt idx="243">
                  <c:v>01.04.2025</c:v>
                </c:pt>
                <c:pt idx="244">
                  <c:v>02.04.2025</c:v>
                </c:pt>
                <c:pt idx="245">
                  <c:v>03.04.2025</c:v>
                </c:pt>
                <c:pt idx="246">
                  <c:v>04.04.2025</c:v>
                </c:pt>
                <c:pt idx="247">
                  <c:v>05.04.2025</c:v>
                </c:pt>
                <c:pt idx="248">
                  <c:v>06.04.2025</c:v>
                </c:pt>
                <c:pt idx="249">
                  <c:v>07.04.2025</c:v>
                </c:pt>
                <c:pt idx="250">
                  <c:v>08.04.2025</c:v>
                </c:pt>
                <c:pt idx="251">
                  <c:v>09.04.2025</c:v>
                </c:pt>
                <c:pt idx="252">
                  <c:v>10.04.2025</c:v>
                </c:pt>
                <c:pt idx="253">
                  <c:v>11.04.2025</c:v>
                </c:pt>
                <c:pt idx="254">
                  <c:v>12.04.2025</c:v>
                </c:pt>
                <c:pt idx="255">
                  <c:v>13.04.2025</c:v>
                </c:pt>
                <c:pt idx="256">
                  <c:v>14.04.2025</c:v>
                </c:pt>
                <c:pt idx="257">
                  <c:v>15.04.2025</c:v>
                </c:pt>
                <c:pt idx="258">
                  <c:v>16.04.2025</c:v>
                </c:pt>
                <c:pt idx="259">
                  <c:v>17.04.2025</c:v>
                </c:pt>
                <c:pt idx="260">
                  <c:v>18.04.2025</c:v>
                </c:pt>
                <c:pt idx="261">
                  <c:v>19.04.2025</c:v>
                </c:pt>
                <c:pt idx="262">
                  <c:v>20.04.2025</c:v>
                </c:pt>
                <c:pt idx="263">
                  <c:v>21.04.2025</c:v>
                </c:pt>
                <c:pt idx="264">
                  <c:v>22.04.2025</c:v>
                </c:pt>
                <c:pt idx="265">
                  <c:v>23.04.2025</c:v>
                </c:pt>
                <c:pt idx="266">
                  <c:v>24.04.2025</c:v>
                </c:pt>
                <c:pt idx="267">
                  <c:v>25.04.2025</c:v>
                </c:pt>
                <c:pt idx="268">
                  <c:v>26.04.2025</c:v>
                </c:pt>
                <c:pt idx="269">
                  <c:v>27.04.2025</c:v>
                </c:pt>
                <c:pt idx="270">
                  <c:v>28.04.2025</c:v>
                </c:pt>
                <c:pt idx="271">
                  <c:v>29.04.2025</c:v>
                </c:pt>
                <c:pt idx="272">
                  <c:v>30.04.2025</c:v>
                </c:pt>
                <c:pt idx="273">
                  <c:v>01.05.2025</c:v>
                </c:pt>
                <c:pt idx="274">
                  <c:v>02.05.2025</c:v>
                </c:pt>
                <c:pt idx="275">
                  <c:v>03.05.2025</c:v>
                </c:pt>
                <c:pt idx="276">
                  <c:v>04.05.2025</c:v>
                </c:pt>
                <c:pt idx="277">
                  <c:v>05.05.2025</c:v>
                </c:pt>
                <c:pt idx="278">
                  <c:v>06.05.2025</c:v>
                </c:pt>
                <c:pt idx="279">
                  <c:v>07.05.2025</c:v>
                </c:pt>
                <c:pt idx="280">
                  <c:v>08.05.2025</c:v>
                </c:pt>
                <c:pt idx="281">
                  <c:v>09.05.2025</c:v>
                </c:pt>
                <c:pt idx="282">
                  <c:v>10.05.2025</c:v>
                </c:pt>
                <c:pt idx="283">
                  <c:v>11.05.2025</c:v>
                </c:pt>
                <c:pt idx="284">
                  <c:v>12.05.2025</c:v>
                </c:pt>
                <c:pt idx="285">
                  <c:v>13.05.2025</c:v>
                </c:pt>
                <c:pt idx="286">
                  <c:v>14.05.2025</c:v>
                </c:pt>
                <c:pt idx="287">
                  <c:v>15.05.2025</c:v>
                </c:pt>
                <c:pt idx="288">
                  <c:v>16.05.2025</c:v>
                </c:pt>
                <c:pt idx="289">
                  <c:v>17.05.2025</c:v>
                </c:pt>
                <c:pt idx="290">
                  <c:v>18.05.2025</c:v>
                </c:pt>
                <c:pt idx="291">
                  <c:v>19.05.2025</c:v>
                </c:pt>
                <c:pt idx="292">
                  <c:v>20.05.2025</c:v>
                </c:pt>
                <c:pt idx="293">
                  <c:v>21.05.2025</c:v>
                </c:pt>
                <c:pt idx="294">
                  <c:v>22.05.2025</c:v>
                </c:pt>
                <c:pt idx="295">
                  <c:v>23.05.2025</c:v>
                </c:pt>
                <c:pt idx="296">
                  <c:v>24.05.2025</c:v>
                </c:pt>
                <c:pt idx="297">
                  <c:v>25.05.2025</c:v>
                </c:pt>
                <c:pt idx="298">
                  <c:v>26.05.2025</c:v>
                </c:pt>
                <c:pt idx="299">
                  <c:v>27.05.2025</c:v>
                </c:pt>
                <c:pt idx="300">
                  <c:v>28.05.2025</c:v>
                </c:pt>
                <c:pt idx="301">
                  <c:v>29.05.2025</c:v>
                </c:pt>
                <c:pt idx="302">
                  <c:v>30.05.2025</c:v>
                </c:pt>
                <c:pt idx="303">
                  <c:v>31.05.2025</c:v>
                </c:pt>
                <c:pt idx="304">
                  <c:v>01.06.2025</c:v>
                </c:pt>
                <c:pt idx="305">
                  <c:v>02.06.2025</c:v>
                </c:pt>
                <c:pt idx="306">
                  <c:v>03.06.2025</c:v>
                </c:pt>
                <c:pt idx="307">
                  <c:v>04.06.2025</c:v>
                </c:pt>
                <c:pt idx="308">
                  <c:v>05.06.2025</c:v>
                </c:pt>
                <c:pt idx="309">
                  <c:v>06.06.2025</c:v>
                </c:pt>
                <c:pt idx="310">
                  <c:v>07.06.2025</c:v>
                </c:pt>
                <c:pt idx="311">
                  <c:v>08.06.2025</c:v>
                </c:pt>
                <c:pt idx="312">
                  <c:v>09.06.2025</c:v>
                </c:pt>
                <c:pt idx="313">
                  <c:v>10.06.2025</c:v>
                </c:pt>
                <c:pt idx="314">
                  <c:v>11.06.2025</c:v>
                </c:pt>
                <c:pt idx="315">
                  <c:v>12.06.2025</c:v>
                </c:pt>
                <c:pt idx="316">
                  <c:v>13.06.2025</c:v>
                </c:pt>
                <c:pt idx="317">
                  <c:v>14.06.2025</c:v>
                </c:pt>
                <c:pt idx="318">
                  <c:v>15.06.2025</c:v>
                </c:pt>
                <c:pt idx="319">
                  <c:v>16.06.2025</c:v>
                </c:pt>
                <c:pt idx="320">
                  <c:v>17.06.2025</c:v>
                </c:pt>
                <c:pt idx="321">
                  <c:v>18.06.2025</c:v>
                </c:pt>
                <c:pt idx="322">
                  <c:v>19.06.2025</c:v>
                </c:pt>
                <c:pt idx="323">
                  <c:v>20.06.2025</c:v>
                </c:pt>
                <c:pt idx="324">
                  <c:v>21.06.2025</c:v>
                </c:pt>
                <c:pt idx="325">
                  <c:v>22.06.2025</c:v>
                </c:pt>
                <c:pt idx="326">
                  <c:v>23.06.2025</c:v>
                </c:pt>
                <c:pt idx="327">
                  <c:v>24.06.2025</c:v>
                </c:pt>
                <c:pt idx="328">
                  <c:v>25.06.2025</c:v>
                </c:pt>
                <c:pt idx="329">
                  <c:v>26.06.2025</c:v>
                </c:pt>
                <c:pt idx="330">
                  <c:v>27.06.2025</c:v>
                </c:pt>
                <c:pt idx="331">
                  <c:v>28.06.2025</c:v>
                </c:pt>
                <c:pt idx="332">
                  <c:v>29.06.2025</c:v>
                </c:pt>
                <c:pt idx="333">
                  <c:v>30.06.2025</c:v>
                </c:pt>
                <c:pt idx="334">
                  <c:v>01.07.2025</c:v>
                </c:pt>
                <c:pt idx="335">
                  <c:v>02.07.2025</c:v>
                </c:pt>
                <c:pt idx="336">
                  <c:v>03.07.2025</c:v>
                </c:pt>
                <c:pt idx="337">
                  <c:v>04.07.2025</c:v>
                </c:pt>
                <c:pt idx="338">
                  <c:v>05.07.2025</c:v>
                </c:pt>
                <c:pt idx="339">
                  <c:v>06.07.2025</c:v>
                </c:pt>
                <c:pt idx="340">
                  <c:v>07.07.2025</c:v>
                </c:pt>
                <c:pt idx="341">
                  <c:v>08.07.2025</c:v>
                </c:pt>
                <c:pt idx="342">
                  <c:v>09.07.2025</c:v>
                </c:pt>
                <c:pt idx="343">
                  <c:v>10.07.2025</c:v>
                </c:pt>
                <c:pt idx="344">
                  <c:v>11.07.2025</c:v>
                </c:pt>
                <c:pt idx="345">
                  <c:v>12.07.2025</c:v>
                </c:pt>
                <c:pt idx="346">
                  <c:v>13.07.2025</c:v>
                </c:pt>
                <c:pt idx="347">
                  <c:v>14.07.2025</c:v>
                </c:pt>
                <c:pt idx="348">
                  <c:v>15.07.2025</c:v>
                </c:pt>
                <c:pt idx="349">
                  <c:v>16.07.2025</c:v>
                </c:pt>
                <c:pt idx="350">
                  <c:v>17.07.2025</c:v>
                </c:pt>
                <c:pt idx="351">
                  <c:v>18.07.2025</c:v>
                </c:pt>
                <c:pt idx="352">
                  <c:v>19.07.2025</c:v>
                </c:pt>
                <c:pt idx="353">
                  <c:v>20.07.2025</c:v>
                </c:pt>
                <c:pt idx="354">
                  <c:v>21.07.2025</c:v>
                </c:pt>
                <c:pt idx="355">
                  <c:v>22.07.2025</c:v>
                </c:pt>
                <c:pt idx="356">
                  <c:v>23.07.2025</c:v>
                </c:pt>
                <c:pt idx="357">
                  <c:v>24.07.2025</c:v>
                </c:pt>
                <c:pt idx="358">
                  <c:v>25.07.2025</c:v>
                </c:pt>
                <c:pt idx="359">
                  <c:v>26.07.2025</c:v>
                </c:pt>
                <c:pt idx="360">
                  <c:v>27.07.2025</c:v>
                </c:pt>
                <c:pt idx="361">
                  <c:v>28.07.2025</c:v>
                </c:pt>
                <c:pt idx="362">
                  <c:v>29.07.2025</c:v>
                </c:pt>
                <c:pt idx="363">
                  <c:v>30.07.2025</c:v>
                </c:pt>
                <c:pt idx="364">
                  <c:v>31.07.2025</c:v>
                </c:pt>
              </c:strCache>
            </c:strRef>
          </c:cat>
          <c:val>
            <c:numRef>
              <c:f>Sheet1!$E$2:$E$366</c:f>
              <c:numCache>
                <c:formatCode>General</c:formatCode>
                <c:ptCount val="365"/>
                <c:pt idx="0">
                  <c:v>18</c:v>
                </c:pt>
                <c:pt idx="1">
                  <c:v>11</c:v>
                </c:pt>
                <c:pt idx="2">
                  <c:v>0</c:v>
                </c:pt>
                <c:pt idx="3">
                  <c:v>31</c:v>
                </c:pt>
                <c:pt idx="4">
                  <c:v>770</c:v>
                </c:pt>
                <c:pt idx="5">
                  <c:v>29</c:v>
                </c:pt>
                <c:pt idx="6">
                  <c:v>0</c:v>
                </c:pt>
                <c:pt idx="7">
                  <c:v>122</c:v>
                </c:pt>
                <c:pt idx="8">
                  <c:v>32</c:v>
                </c:pt>
                <c:pt idx="9">
                  <c:v>0</c:v>
                </c:pt>
                <c:pt idx="10">
                  <c:v>0</c:v>
                </c:pt>
                <c:pt idx="11">
                  <c:v>27</c:v>
                </c:pt>
                <c:pt idx="12">
                  <c:v>19</c:v>
                </c:pt>
                <c:pt idx="13">
                  <c:v>0</c:v>
                </c:pt>
                <c:pt idx="14">
                  <c:v>32</c:v>
                </c:pt>
                <c:pt idx="15">
                  <c:v>0</c:v>
                </c:pt>
                <c:pt idx="16">
                  <c:v>18</c:v>
                </c:pt>
                <c:pt idx="17">
                  <c:v>25</c:v>
                </c:pt>
                <c:pt idx="18">
                  <c:v>0</c:v>
                </c:pt>
                <c:pt idx="19">
                  <c:v>52</c:v>
                </c:pt>
                <c:pt idx="20">
                  <c:v>24</c:v>
                </c:pt>
                <c:pt idx="21">
                  <c:v>36</c:v>
                </c:pt>
                <c:pt idx="22">
                  <c:v>40</c:v>
                </c:pt>
                <c:pt idx="23">
                  <c:v>0</c:v>
                </c:pt>
                <c:pt idx="24">
                  <c:v>0</c:v>
                </c:pt>
                <c:pt idx="25">
                  <c:v>28</c:v>
                </c:pt>
                <c:pt idx="26">
                  <c:v>37</c:v>
                </c:pt>
                <c:pt idx="27">
                  <c:v>17</c:v>
                </c:pt>
                <c:pt idx="28">
                  <c:v>23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18</c:v>
                </c:pt>
                <c:pt idx="38">
                  <c:v>0</c:v>
                </c:pt>
                <c:pt idx="39">
                  <c:v>74</c:v>
                </c:pt>
                <c:pt idx="40">
                  <c:v>19</c:v>
                </c:pt>
                <c:pt idx="41">
                  <c:v>29</c:v>
                </c:pt>
                <c:pt idx="42">
                  <c:v>293</c:v>
                </c:pt>
                <c:pt idx="43">
                  <c:v>32</c:v>
                </c:pt>
                <c:pt idx="44">
                  <c:v>0</c:v>
                </c:pt>
                <c:pt idx="45">
                  <c:v>0</c:v>
                </c:pt>
                <c:pt idx="46">
                  <c:v>428</c:v>
                </c:pt>
                <c:pt idx="47">
                  <c:v>28</c:v>
                </c:pt>
                <c:pt idx="48">
                  <c:v>51</c:v>
                </c:pt>
                <c:pt idx="49">
                  <c:v>35</c:v>
                </c:pt>
                <c:pt idx="50">
                  <c:v>0</c:v>
                </c:pt>
                <c:pt idx="51">
                  <c:v>14</c:v>
                </c:pt>
                <c:pt idx="52">
                  <c:v>0</c:v>
                </c:pt>
                <c:pt idx="53">
                  <c:v>26</c:v>
                </c:pt>
                <c:pt idx="54">
                  <c:v>25</c:v>
                </c:pt>
                <c:pt idx="55">
                  <c:v>16</c:v>
                </c:pt>
                <c:pt idx="56">
                  <c:v>125</c:v>
                </c:pt>
                <c:pt idx="57">
                  <c:v>20</c:v>
                </c:pt>
                <c:pt idx="58">
                  <c:v>0</c:v>
                </c:pt>
                <c:pt idx="59">
                  <c:v>17</c:v>
                </c:pt>
                <c:pt idx="60">
                  <c:v>13</c:v>
                </c:pt>
                <c:pt idx="61">
                  <c:v>17</c:v>
                </c:pt>
                <c:pt idx="62">
                  <c:v>14</c:v>
                </c:pt>
                <c:pt idx="63">
                  <c:v>0</c:v>
                </c:pt>
                <c:pt idx="64">
                  <c:v>29</c:v>
                </c:pt>
                <c:pt idx="65">
                  <c:v>0</c:v>
                </c:pt>
                <c:pt idx="66">
                  <c:v>33</c:v>
                </c:pt>
                <c:pt idx="67">
                  <c:v>0</c:v>
                </c:pt>
                <c:pt idx="68">
                  <c:v>23</c:v>
                </c:pt>
                <c:pt idx="69">
                  <c:v>0</c:v>
                </c:pt>
                <c:pt idx="70">
                  <c:v>20</c:v>
                </c:pt>
                <c:pt idx="71">
                  <c:v>21</c:v>
                </c:pt>
                <c:pt idx="72">
                  <c:v>0</c:v>
                </c:pt>
                <c:pt idx="73">
                  <c:v>0</c:v>
                </c:pt>
                <c:pt idx="74">
                  <c:v>14</c:v>
                </c:pt>
                <c:pt idx="75">
                  <c:v>0</c:v>
                </c:pt>
                <c:pt idx="76">
                  <c:v>24</c:v>
                </c:pt>
                <c:pt idx="77">
                  <c:v>206</c:v>
                </c:pt>
                <c:pt idx="78">
                  <c:v>36</c:v>
                </c:pt>
                <c:pt idx="79">
                  <c:v>32</c:v>
                </c:pt>
                <c:pt idx="80">
                  <c:v>0</c:v>
                </c:pt>
                <c:pt idx="81">
                  <c:v>13</c:v>
                </c:pt>
                <c:pt idx="82">
                  <c:v>20</c:v>
                </c:pt>
                <c:pt idx="83">
                  <c:v>18</c:v>
                </c:pt>
                <c:pt idx="84">
                  <c:v>19</c:v>
                </c:pt>
                <c:pt idx="85">
                  <c:v>0</c:v>
                </c:pt>
                <c:pt idx="86">
                  <c:v>20</c:v>
                </c:pt>
                <c:pt idx="87">
                  <c:v>22</c:v>
                </c:pt>
                <c:pt idx="88">
                  <c:v>16</c:v>
                </c:pt>
                <c:pt idx="89">
                  <c:v>23</c:v>
                </c:pt>
                <c:pt idx="90">
                  <c:v>18</c:v>
                </c:pt>
                <c:pt idx="91">
                  <c:v>0</c:v>
                </c:pt>
                <c:pt idx="92">
                  <c:v>34</c:v>
                </c:pt>
                <c:pt idx="93">
                  <c:v>27</c:v>
                </c:pt>
                <c:pt idx="94">
                  <c:v>27</c:v>
                </c:pt>
                <c:pt idx="95">
                  <c:v>26</c:v>
                </c:pt>
                <c:pt idx="96">
                  <c:v>22</c:v>
                </c:pt>
                <c:pt idx="97">
                  <c:v>13</c:v>
                </c:pt>
                <c:pt idx="98">
                  <c:v>0</c:v>
                </c:pt>
                <c:pt idx="99">
                  <c:v>51</c:v>
                </c:pt>
                <c:pt idx="100">
                  <c:v>34</c:v>
                </c:pt>
                <c:pt idx="101">
                  <c:v>7</c:v>
                </c:pt>
                <c:pt idx="102">
                  <c:v>25</c:v>
                </c:pt>
                <c:pt idx="103">
                  <c:v>0</c:v>
                </c:pt>
                <c:pt idx="104">
                  <c:v>20</c:v>
                </c:pt>
                <c:pt idx="105">
                  <c:v>79</c:v>
                </c:pt>
                <c:pt idx="106">
                  <c:v>34</c:v>
                </c:pt>
                <c:pt idx="107">
                  <c:v>0</c:v>
                </c:pt>
                <c:pt idx="108">
                  <c:v>9</c:v>
                </c:pt>
                <c:pt idx="109">
                  <c:v>24</c:v>
                </c:pt>
                <c:pt idx="110">
                  <c:v>0</c:v>
                </c:pt>
                <c:pt idx="111">
                  <c:v>29</c:v>
                </c:pt>
                <c:pt idx="112">
                  <c:v>0</c:v>
                </c:pt>
                <c:pt idx="113">
                  <c:v>526</c:v>
                </c:pt>
                <c:pt idx="114">
                  <c:v>16</c:v>
                </c:pt>
                <c:pt idx="115">
                  <c:v>0</c:v>
                </c:pt>
                <c:pt idx="116">
                  <c:v>138</c:v>
                </c:pt>
                <c:pt idx="117">
                  <c:v>0</c:v>
                </c:pt>
                <c:pt idx="118">
                  <c:v>38</c:v>
                </c:pt>
                <c:pt idx="119">
                  <c:v>27</c:v>
                </c:pt>
                <c:pt idx="120">
                  <c:v>19</c:v>
                </c:pt>
                <c:pt idx="121">
                  <c:v>0</c:v>
                </c:pt>
                <c:pt idx="122">
                  <c:v>0</c:v>
                </c:pt>
                <c:pt idx="123">
                  <c:v>17</c:v>
                </c:pt>
                <c:pt idx="124">
                  <c:v>19</c:v>
                </c:pt>
                <c:pt idx="125">
                  <c:v>18</c:v>
                </c:pt>
                <c:pt idx="126">
                  <c:v>19</c:v>
                </c:pt>
                <c:pt idx="127">
                  <c:v>41</c:v>
                </c:pt>
                <c:pt idx="128">
                  <c:v>62</c:v>
                </c:pt>
                <c:pt idx="129">
                  <c:v>57</c:v>
                </c:pt>
                <c:pt idx="130">
                  <c:v>37</c:v>
                </c:pt>
                <c:pt idx="131">
                  <c:v>35</c:v>
                </c:pt>
                <c:pt idx="132">
                  <c:v>21</c:v>
                </c:pt>
                <c:pt idx="133">
                  <c:v>0</c:v>
                </c:pt>
                <c:pt idx="134">
                  <c:v>71</c:v>
                </c:pt>
                <c:pt idx="135">
                  <c:v>16</c:v>
                </c:pt>
                <c:pt idx="136">
                  <c:v>0</c:v>
                </c:pt>
                <c:pt idx="137">
                  <c:v>0</c:v>
                </c:pt>
                <c:pt idx="138">
                  <c:v>18</c:v>
                </c:pt>
                <c:pt idx="139">
                  <c:v>45</c:v>
                </c:pt>
                <c:pt idx="140">
                  <c:v>0</c:v>
                </c:pt>
                <c:pt idx="141">
                  <c:v>33</c:v>
                </c:pt>
                <c:pt idx="142">
                  <c:v>82</c:v>
                </c:pt>
                <c:pt idx="143">
                  <c:v>0</c:v>
                </c:pt>
                <c:pt idx="144">
                  <c:v>17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17</c:v>
                </c:pt>
                <c:pt idx="149">
                  <c:v>34</c:v>
                </c:pt>
                <c:pt idx="150">
                  <c:v>11</c:v>
                </c:pt>
                <c:pt idx="151">
                  <c:v>0</c:v>
                </c:pt>
                <c:pt idx="152">
                  <c:v>38</c:v>
                </c:pt>
                <c:pt idx="153">
                  <c:v>22</c:v>
                </c:pt>
                <c:pt idx="154">
                  <c:v>11</c:v>
                </c:pt>
                <c:pt idx="155">
                  <c:v>0</c:v>
                </c:pt>
                <c:pt idx="156">
                  <c:v>14</c:v>
                </c:pt>
                <c:pt idx="157">
                  <c:v>26</c:v>
                </c:pt>
                <c:pt idx="158">
                  <c:v>15</c:v>
                </c:pt>
                <c:pt idx="159">
                  <c:v>0</c:v>
                </c:pt>
                <c:pt idx="160">
                  <c:v>26</c:v>
                </c:pt>
                <c:pt idx="161">
                  <c:v>27</c:v>
                </c:pt>
                <c:pt idx="162">
                  <c:v>12</c:v>
                </c:pt>
                <c:pt idx="163">
                  <c:v>0</c:v>
                </c:pt>
                <c:pt idx="164">
                  <c:v>26</c:v>
                </c:pt>
                <c:pt idx="165">
                  <c:v>26</c:v>
                </c:pt>
                <c:pt idx="166">
                  <c:v>11</c:v>
                </c:pt>
                <c:pt idx="167">
                  <c:v>17</c:v>
                </c:pt>
                <c:pt idx="168">
                  <c:v>0</c:v>
                </c:pt>
                <c:pt idx="169">
                  <c:v>29</c:v>
                </c:pt>
                <c:pt idx="170">
                  <c:v>0</c:v>
                </c:pt>
                <c:pt idx="171">
                  <c:v>28</c:v>
                </c:pt>
                <c:pt idx="172">
                  <c:v>17</c:v>
                </c:pt>
                <c:pt idx="173">
                  <c:v>130</c:v>
                </c:pt>
                <c:pt idx="174">
                  <c:v>31</c:v>
                </c:pt>
                <c:pt idx="175">
                  <c:v>0</c:v>
                </c:pt>
                <c:pt idx="176">
                  <c:v>14</c:v>
                </c:pt>
                <c:pt idx="177">
                  <c:v>20</c:v>
                </c:pt>
                <c:pt idx="178">
                  <c:v>0</c:v>
                </c:pt>
                <c:pt idx="179">
                  <c:v>441</c:v>
                </c:pt>
                <c:pt idx="180">
                  <c:v>21</c:v>
                </c:pt>
                <c:pt idx="181">
                  <c:v>0</c:v>
                </c:pt>
                <c:pt idx="182">
                  <c:v>21</c:v>
                </c:pt>
                <c:pt idx="183">
                  <c:v>0</c:v>
                </c:pt>
                <c:pt idx="184">
                  <c:v>20</c:v>
                </c:pt>
                <c:pt idx="185">
                  <c:v>17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17</c:v>
                </c:pt>
                <c:pt idx="191">
                  <c:v>12</c:v>
                </c:pt>
                <c:pt idx="192">
                  <c:v>0</c:v>
                </c:pt>
                <c:pt idx="193">
                  <c:v>14</c:v>
                </c:pt>
                <c:pt idx="194">
                  <c:v>24</c:v>
                </c:pt>
                <c:pt idx="195">
                  <c:v>0</c:v>
                </c:pt>
                <c:pt idx="196">
                  <c:v>0</c:v>
                </c:pt>
                <c:pt idx="197">
                  <c:v>17</c:v>
                </c:pt>
                <c:pt idx="198">
                  <c:v>0</c:v>
                </c:pt>
                <c:pt idx="199">
                  <c:v>0</c:v>
                </c:pt>
                <c:pt idx="200">
                  <c:v>17</c:v>
                </c:pt>
                <c:pt idx="201">
                  <c:v>0</c:v>
                </c:pt>
                <c:pt idx="202">
                  <c:v>80</c:v>
                </c:pt>
                <c:pt idx="203">
                  <c:v>0</c:v>
                </c:pt>
                <c:pt idx="204">
                  <c:v>112</c:v>
                </c:pt>
                <c:pt idx="205">
                  <c:v>14</c:v>
                </c:pt>
                <c:pt idx="206">
                  <c:v>0</c:v>
                </c:pt>
                <c:pt idx="207">
                  <c:v>30</c:v>
                </c:pt>
                <c:pt idx="208">
                  <c:v>0</c:v>
                </c:pt>
                <c:pt idx="209">
                  <c:v>24</c:v>
                </c:pt>
                <c:pt idx="210">
                  <c:v>26</c:v>
                </c:pt>
                <c:pt idx="211">
                  <c:v>48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14</c:v>
                </c:pt>
                <c:pt idx="217">
                  <c:v>0</c:v>
                </c:pt>
                <c:pt idx="218">
                  <c:v>79</c:v>
                </c:pt>
                <c:pt idx="219">
                  <c:v>83</c:v>
                </c:pt>
                <c:pt idx="220">
                  <c:v>4</c:v>
                </c:pt>
                <c:pt idx="221">
                  <c:v>16</c:v>
                </c:pt>
                <c:pt idx="222">
                  <c:v>11</c:v>
                </c:pt>
                <c:pt idx="223">
                  <c:v>14</c:v>
                </c:pt>
                <c:pt idx="224">
                  <c:v>16</c:v>
                </c:pt>
                <c:pt idx="225">
                  <c:v>9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7</c:v>
                </c:pt>
                <c:pt idx="230">
                  <c:v>8</c:v>
                </c:pt>
                <c:pt idx="231">
                  <c:v>80</c:v>
                </c:pt>
                <c:pt idx="232">
                  <c:v>6</c:v>
                </c:pt>
                <c:pt idx="233">
                  <c:v>21</c:v>
                </c:pt>
                <c:pt idx="234">
                  <c:v>0</c:v>
                </c:pt>
                <c:pt idx="235">
                  <c:v>13</c:v>
                </c:pt>
                <c:pt idx="236">
                  <c:v>0</c:v>
                </c:pt>
                <c:pt idx="237">
                  <c:v>31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13</c:v>
                </c:pt>
                <c:pt idx="243">
                  <c:v>29</c:v>
                </c:pt>
                <c:pt idx="244">
                  <c:v>0</c:v>
                </c:pt>
                <c:pt idx="245">
                  <c:v>7</c:v>
                </c:pt>
                <c:pt idx="246">
                  <c:v>0</c:v>
                </c:pt>
                <c:pt idx="247">
                  <c:v>12</c:v>
                </c:pt>
                <c:pt idx="248">
                  <c:v>0</c:v>
                </c:pt>
                <c:pt idx="249">
                  <c:v>4</c:v>
                </c:pt>
                <c:pt idx="250">
                  <c:v>7</c:v>
                </c:pt>
                <c:pt idx="251">
                  <c:v>468</c:v>
                </c:pt>
                <c:pt idx="252">
                  <c:v>10</c:v>
                </c:pt>
                <c:pt idx="253">
                  <c:v>0</c:v>
                </c:pt>
                <c:pt idx="254">
                  <c:v>7</c:v>
                </c:pt>
                <c:pt idx="255">
                  <c:v>35</c:v>
                </c:pt>
                <c:pt idx="256">
                  <c:v>28</c:v>
                </c:pt>
                <c:pt idx="257">
                  <c:v>5</c:v>
                </c:pt>
                <c:pt idx="258">
                  <c:v>17</c:v>
                </c:pt>
                <c:pt idx="259">
                  <c:v>28</c:v>
                </c:pt>
                <c:pt idx="260">
                  <c:v>9</c:v>
                </c:pt>
                <c:pt idx="261">
                  <c:v>0</c:v>
                </c:pt>
                <c:pt idx="262">
                  <c:v>18</c:v>
                </c:pt>
                <c:pt idx="263">
                  <c:v>16</c:v>
                </c:pt>
                <c:pt idx="264">
                  <c:v>0</c:v>
                </c:pt>
                <c:pt idx="265">
                  <c:v>0</c:v>
                </c:pt>
                <c:pt idx="266">
                  <c:v>13</c:v>
                </c:pt>
                <c:pt idx="267">
                  <c:v>8</c:v>
                </c:pt>
                <c:pt idx="268">
                  <c:v>0</c:v>
                </c:pt>
                <c:pt idx="269">
                  <c:v>0</c:v>
                </c:pt>
                <c:pt idx="270">
                  <c:v>24</c:v>
                </c:pt>
                <c:pt idx="271">
                  <c:v>21</c:v>
                </c:pt>
                <c:pt idx="272">
                  <c:v>3</c:v>
                </c:pt>
                <c:pt idx="273">
                  <c:v>0</c:v>
                </c:pt>
                <c:pt idx="274">
                  <c:v>0</c:v>
                </c:pt>
                <c:pt idx="275">
                  <c:v>3</c:v>
                </c:pt>
                <c:pt idx="276">
                  <c:v>12</c:v>
                </c:pt>
                <c:pt idx="277">
                  <c:v>1239</c:v>
                </c:pt>
                <c:pt idx="278">
                  <c:v>4</c:v>
                </c:pt>
                <c:pt idx="279">
                  <c:v>19</c:v>
                </c:pt>
                <c:pt idx="280">
                  <c:v>7</c:v>
                </c:pt>
                <c:pt idx="281">
                  <c:v>14</c:v>
                </c:pt>
                <c:pt idx="282">
                  <c:v>23</c:v>
                </c:pt>
                <c:pt idx="283">
                  <c:v>37</c:v>
                </c:pt>
                <c:pt idx="284">
                  <c:v>9</c:v>
                </c:pt>
                <c:pt idx="285">
                  <c:v>8</c:v>
                </c:pt>
                <c:pt idx="286">
                  <c:v>0</c:v>
                </c:pt>
                <c:pt idx="287">
                  <c:v>19</c:v>
                </c:pt>
                <c:pt idx="288">
                  <c:v>0</c:v>
                </c:pt>
                <c:pt idx="289">
                  <c:v>8</c:v>
                </c:pt>
                <c:pt idx="290">
                  <c:v>11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18</c:v>
                </c:pt>
                <c:pt idx="295">
                  <c:v>17</c:v>
                </c:pt>
                <c:pt idx="296">
                  <c:v>0</c:v>
                </c:pt>
                <c:pt idx="297">
                  <c:v>6</c:v>
                </c:pt>
                <c:pt idx="298">
                  <c:v>37</c:v>
                </c:pt>
                <c:pt idx="299">
                  <c:v>7</c:v>
                </c:pt>
                <c:pt idx="300">
                  <c:v>18</c:v>
                </c:pt>
                <c:pt idx="301">
                  <c:v>31</c:v>
                </c:pt>
                <c:pt idx="302">
                  <c:v>20</c:v>
                </c:pt>
                <c:pt idx="303">
                  <c:v>18</c:v>
                </c:pt>
                <c:pt idx="304">
                  <c:v>0</c:v>
                </c:pt>
                <c:pt idx="305">
                  <c:v>0</c:v>
                </c:pt>
                <c:pt idx="306">
                  <c:v>6</c:v>
                </c:pt>
                <c:pt idx="307">
                  <c:v>7</c:v>
                </c:pt>
                <c:pt idx="308">
                  <c:v>8</c:v>
                </c:pt>
                <c:pt idx="309">
                  <c:v>8</c:v>
                </c:pt>
                <c:pt idx="310">
                  <c:v>0</c:v>
                </c:pt>
                <c:pt idx="311">
                  <c:v>18</c:v>
                </c:pt>
                <c:pt idx="312">
                  <c:v>16</c:v>
                </c:pt>
                <c:pt idx="313">
                  <c:v>0</c:v>
                </c:pt>
                <c:pt idx="314">
                  <c:v>13</c:v>
                </c:pt>
                <c:pt idx="315">
                  <c:v>0</c:v>
                </c:pt>
                <c:pt idx="316">
                  <c:v>0</c:v>
                </c:pt>
                <c:pt idx="317">
                  <c:v>5</c:v>
                </c:pt>
                <c:pt idx="318">
                  <c:v>11</c:v>
                </c:pt>
                <c:pt idx="319">
                  <c:v>7</c:v>
                </c:pt>
                <c:pt idx="320">
                  <c:v>0</c:v>
                </c:pt>
                <c:pt idx="321">
                  <c:v>8</c:v>
                </c:pt>
                <c:pt idx="322">
                  <c:v>8</c:v>
                </c:pt>
                <c:pt idx="323">
                  <c:v>20</c:v>
                </c:pt>
                <c:pt idx="324">
                  <c:v>37</c:v>
                </c:pt>
                <c:pt idx="325">
                  <c:v>11</c:v>
                </c:pt>
                <c:pt idx="326">
                  <c:v>10</c:v>
                </c:pt>
                <c:pt idx="327">
                  <c:v>26</c:v>
                </c:pt>
                <c:pt idx="328">
                  <c:v>8</c:v>
                </c:pt>
                <c:pt idx="329">
                  <c:v>10</c:v>
                </c:pt>
                <c:pt idx="330">
                  <c:v>16</c:v>
                </c:pt>
                <c:pt idx="331">
                  <c:v>0</c:v>
                </c:pt>
                <c:pt idx="332">
                  <c:v>8</c:v>
                </c:pt>
                <c:pt idx="333">
                  <c:v>0</c:v>
                </c:pt>
                <c:pt idx="334">
                  <c:v>71</c:v>
                </c:pt>
                <c:pt idx="335">
                  <c:v>0</c:v>
                </c:pt>
                <c:pt idx="336">
                  <c:v>0</c:v>
                </c:pt>
                <c:pt idx="337">
                  <c:v>11</c:v>
                </c:pt>
                <c:pt idx="338">
                  <c:v>10</c:v>
                </c:pt>
                <c:pt idx="339">
                  <c:v>9</c:v>
                </c:pt>
                <c:pt idx="340">
                  <c:v>8</c:v>
                </c:pt>
                <c:pt idx="341">
                  <c:v>6</c:v>
                </c:pt>
                <c:pt idx="342">
                  <c:v>0</c:v>
                </c:pt>
                <c:pt idx="343">
                  <c:v>11</c:v>
                </c:pt>
                <c:pt idx="344">
                  <c:v>0</c:v>
                </c:pt>
                <c:pt idx="345">
                  <c:v>43</c:v>
                </c:pt>
                <c:pt idx="346">
                  <c:v>0</c:v>
                </c:pt>
                <c:pt idx="347">
                  <c:v>13</c:v>
                </c:pt>
                <c:pt idx="348">
                  <c:v>259</c:v>
                </c:pt>
                <c:pt idx="349">
                  <c:v>0</c:v>
                </c:pt>
                <c:pt idx="350">
                  <c:v>0</c:v>
                </c:pt>
                <c:pt idx="351">
                  <c:v>12</c:v>
                </c:pt>
                <c:pt idx="352">
                  <c:v>10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15</c:v>
                </c:pt>
                <c:pt idx="357">
                  <c:v>0</c:v>
                </c:pt>
                <c:pt idx="358">
                  <c:v>12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12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04A-4758-ADB1-9597AA8D9C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mainovaag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01.08.2024</c:v>
                </c:pt>
                <c:pt idx="1">
                  <c:v>02.08.2024</c:v>
                </c:pt>
                <c:pt idx="2">
                  <c:v>03.08.2024</c:v>
                </c:pt>
                <c:pt idx="3">
                  <c:v>04.08.2024</c:v>
                </c:pt>
                <c:pt idx="4">
                  <c:v>05.08.2024</c:v>
                </c:pt>
                <c:pt idx="5">
                  <c:v>06.08.2024</c:v>
                </c:pt>
                <c:pt idx="6">
                  <c:v>07.08.2024</c:v>
                </c:pt>
                <c:pt idx="7">
                  <c:v>08.08.2024</c:v>
                </c:pt>
                <c:pt idx="8">
                  <c:v>09.08.2024</c:v>
                </c:pt>
                <c:pt idx="9">
                  <c:v>10.08.2024</c:v>
                </c:pt>
                <c:pt idx="10">
                  <c:v>11.08.2024</c:v>
                </c:pt>
                <c:pt idx="11">
                  <c:v>12.08.2024</c:v>
                </c:pt>
                <c:pt idx="12">
                  <c:v>13.08.2024</c:v>
                </c:pt>
                <c:pt idx="13">
                  <c:v>14.08.2024</c:v>
                </c:pt>
                <c:pt idx="14">
                  <c:v>15.08.2024</c:v>
                </c:pt>
                <c:pt idx="15">
                  <c:v>16.08.2024</c:v>
                </c:pt>
                <c:pt idx="16">
                  <c:v>17.08.2024</c:v>
                </c:pt>
                <c:pt idx="17">
                  <c:v>18.08.2024</c:v>
                </c:pt>
                <c:pt idx="18">
                  <c:v>19.08.2024</c:v>
                </c:pt>
                <c:pt idx="19">
                  <c:v>20.08.2024</c:v>
                </c:pt>
                <c:pt idx="20">
                  <c:v>21.08.2024</c:v>
                </c:pt>
                <c:pt idx="21">
                  <c:v>22.08.2024</c:v>
                </c:pt>
                <c:pt idx="22">
                  <c:v>23.08.2024</c:v>
                </c:pt>
                <c:pt idx="23">
                  <c:v>24.08.2024</c:v>
                </c:pt>
                <c:pt idx="24">
                  <c:v>25.08.2024</c:v>
                </c:pt>
                <c:pt idx="25">
                  <c:v>26.08.2024</c:v>
                </c:pt>
                <c:pt idx="26">
                  <c:v>27.08.2024</c:v>
                </c:pt>
                <c:pt idx="27">
                  <c:v>28.08.2024</c:v>
                </c:pt>
                <c:pt idx="28">
                  <c:v>29.08.2024</c:v>
                </c:pt>
                <c:pt idx="29">
                  <c:v>30.08.2024</c:v>
                </c:pt>
                <c:pt idx="30">
                  <c:v>31.08.2024</c:v>
                </c:pt>
                <c:pt idx="31">
                  <c:v>01.09.2024</c:v>
                </c:pt>
                <c:pt idx="32">
                  <c:v>02.09.2024</c:v>
                </c:pt>
                <c:pt idx="33">
                  <c:v>03.09.2024</c:v>
                </c:pt>
                <c:pt idx="34">
                  <c:v>04.09.2024</c:v>
                </c:pt>
                <c:pt idx="35">
                  <c:v>05.09.2024</c:v>
                </c:pt>
                <c:pt idx="36">
                  <c:v>06.09.2024</c:v>
                </c:pt>
                <c:pt idx="37">
                  <c:v>07.09.2024</c:v>
                </c:pt>
                <c:pt idx="38">
                  <c:v>08.09.2024</c:v>
                </c:pt>
                <c:pt idx="39">
                  <c:v>09.09.2024</c:v>
                </c:pt>
                <c:pt idx="40">
                  <c:v>10.09.2024</c:v>
                </c:pt>
                <c:pt idx="41">
                  <c:v>11.09.2024</c:v>
                </c:pt>
                <c:pt idx="42">
                  <c:v>12.09.2024</c:v>
                </c:pt>
                <c:pt idx="43">
                  <c:v>13.09.2024</c:v>
                </c:pt>
                <c:pt idx="44">
                  <c:v>14.09.2024</c:v>
                </c:pt>
                <c:pt idx="45">
                  <c:v>15.09.2024</c:v>
                </c:pt>
                <c:pt idx="46">
                  <c:v>16.09.2024</c:v>
                </c:pt>
                <c:pt idx="47">
                  <c:v>17.09.2024</c:v>
                </c:pt>
                <c:pt idx="48">
                  <c:v>18.09.2024</c:v>
                </c:pt>
                <c:pt idx="49">
                  <c:v>19.09.2024</c:v>
                </c:pt>
                <c:pt idx="50">
                  <c:v>20.09.2024</c:v>
                </c:pt>
                <c:pt idx="51">
                  <c:v>21.09.2024</c:v>
                </c:pt>
                <c:pt idx="52">
                  <c:v>22.09.2024</c:v>
                </c:pt>
                <c:pt idx="53">
                  <c:v>23.09.2024</c:v>
                </c:pt>
                <c:pt idx="54">
                  <c:v>24.09.2024</c:v>
                </c:pt>
                <c:pt idx="55">
                  <c:v>25.09.2024</c:v>
                </c:pt>
                <c:pt idx="56">
                  <c:v>26.09.2024</c:v>
                </c:pt>
                <c:pt idx="57">
                  <c:v>27.09.2024</c:v>
                </c:pt>
                <c:pt idx="58">
                  <c:v>28.09.2024</c:v>
                </c:pt>
                <c:pt idx="59">
                  <c:v>29.09.2024</c:v>
                </c:pt>
                <c:pt idx="60">
                  <c:v>30.09.2024</c:v>
                </c:pt>
                <c:pt idx="61">
                  <c:v>01.10.2024</c:v>
                </c:pt>
                <c:pt idx="62">
                  <c:v>02.10.2024</c:v>
                </c:pt>
                <c:pt idx="63">
                  <c:v>03.10.2024</c:v>
                </c:pt>
                <c:pt idx="64">
                  <c:v>04.10.2024</c:v>
                </c:pt>
                <c:pt idx="65">
                  <c:v>05.10.2024</c:v>
                </c:pt>
                <c:pt idx="66">
                  <c:v>06.10.2024</c:v>
                </c:pt>
                <c:pt idx="67">
                  <c:v>07.10.2024</c:v>
                </c:pt>
                <c:pt idx="68">
                  <c:v>08.10.2024</c:v>
                </c:pt>
                <c:pt idx="69">
                  <c:v>09.10.2024</c:v>
                </c:pt>
                <c:pt idx="70">
                  <c:v>10.10.2024</c:v>
                </c:pt>
                <c:pt idx="71">
                  <c:v>11.10.2024</c:v>
                </c:pt>
                <c:pt idx="72">
                  <c:v>12.10.2024</c:v>
                </c:pt>
                <c:pt idx="73">
                  <c:v>13.10.2024</c:v>
                </c:pt>
                <c:pt idx="74">
                  <c:v>14.10.2024</c:v>
                </c:pt>
                <c:pt idx="75">
                  <c:v>15.10.2024</c:v>
                </c:pt>
                <c:pt idx="76">
                  <c:v>16.10.2024</c:v>
                </c:pt>
                <c:pt idx="77">
                  <c:v>17.10.2024</c:v>
                </c:pt>
                <c:pt idx="78">
                  <c:v>18.10.2024</c:v>
                </c:pt>
                <c:pt idx="79">
                  <c:v>19.10.2024</c:v>
                </c:pt>
                <c:pt idx="80">
                  <c:v>20.10.2024</c:v>
                </c:pt>
                <c:pt idx="81">
                  <c:v>21.10.2024</c:v>
                </c:pt>
                <c:pt idx="82">
                  <c:v>22.10.2024</c:v>
                </c:pt>
                <c:pt idx="83">
                  <c:v>23.10.2024</c:v>
                </c:pt>
                <c:pt idx="84">
                  <c:v>24.10.2024</c:v>
                </c:pt>
                <c:pt idx="85">
                  <c:v>25.10.2024</c:v>
                </c:pt>
                <c:pt idx="86">
                  <c:v>26.10.2024</c:v>
                </c:pt>
                <c:pt idx="87">
                  <c:v>27.10.2024</c:v>
                </c:pt>
                <c:pt idx="88">
                  <c:v>28.10.2024</c:v>
                </c:pt>
                <c:pt idx="89">
                  <c:v>29.10.2024</c:v>
                </c:pt>
                <c:pt idx="90">
                  <c:v>30.10.2024</c:v>
                </c:pt>
                <c:pt idx="91">
                  <c:v>31.10.2024</c:v>
                </c:pt>
                <c:pt idx="92">
                  <c:v>01.11.2024</c:v>
                </c:pt>
                <c:pt idx="93">
                  <c:v>02.11.2024</c:v>
                </c:pt>
                <c:pt idx="94">
                  <c:v>03.11.2024</c:v>
                </c:pt>
                <c:pt idx="95">
                  <c:v>04.11.2024</c:v>
                </c:pt>
                <c:pt idx="96">
                  <c:v>05.11.2024</c:v>
                </c:pt>
                <c:pt idx="97">
                  <c:v>06.11.2024</c:v>
                </c:pt>
                <c:pt idx="98">
                  <c:v>07.11.2024</c:v>
                </c:pt>
                <c:pt idx="99">
                  <c:v>08.11.2024</c:v>
                </c:pt>
                <c:pt idx="100">
                  <c:v>09.11.2024</c:v>
                </c:pt>
                <c:pt idx="101">
                  <c:v>10.11.2024</c:v>
                </c:pt>
                <c:pt idx="102">
                  <c:v>11.11.2024</c:v>
                </c:pt>
                <c:pt idx="103">
                  <c:v>12.11.2024</c:v>
                </c:pt>
                <c:pt idx="104">
                  <c:v>13.11.2024</c:v>
                </c:pt>
                <c:pt idx="105">
                  <c:v>14.11.2024</c:v>
                </c:pt>
                <c:pt idx="106">
                  <c:v>15.11.2024</c:v>
                </c:pt>
                <c:pt idx="107">
                  <c:v>16.11.2024</c:v>
                </c:pt>
                <c:pt idx="108">
                  <c:v>17.11.2024</c:v>
                </c:pt>
                <c:pt idx="109">
                  <c:v>18.11.2024</c:v>
                </c:pt>
                <c:pt idx="110">
                  <c:v>19.11.2024</c:v>
                </c:pt>
                <c:pt idx="111">
                  <c:v>20.11.2024</c:v>
                </c:pt>
                <c:pt idx="112">
                  <c:v>21.11.2024</c:v>
                </c:pt>
                <c:pt idx="113">
                  <c:v>22.11.2024</c:v>
                </c:pt>
                <c:pt idx="114">
                  <c:v>23.11.2024</c:v>
                </c:pt>
                <c:pt idx="115">
                  <c:v>24.11.2024</c:v>
                </c:pt>
                <c:pt idx="116">
                  <c:v>25.11.2024</c:v>
                </c:pt>
                <c:pt idx="117">
                  <c:v>26.11.2024</c:v>
                </c:pt>
                <c:pt idx="118">
                  <c:v>27.11.2024</c:v>
                </c:pt>
                <c:pt idx="119">
                  <c:v>28.11.2024</c:v>
                </c:pt>
                <c:pt idx="120">
                  <c:v>29.11.2024</c:v>
                </c:pt>
                <c:pt idx="121">
                  <c:v>30.11.2024</c:v>
                </c:pt>
                <c:pt idx="122">
                  <c:v>01.12.2024</c:v>
                </c:pt>
                <c:pt idx="123">
                  <c:v>02.12.2024</c:v>
                </c:pt>
                <c:pt idx="124">
                  <c:v>03.12.2024</c:v>
                </c:pt>
                <c:pt idx="125">
                  <c:v>04.12.2024</c:v>
                </c:pt>
                <c:pt idx="126">
                  <c:v>05.12.2024</c:v>
                </c:pt>
                <c:pt idx="127">
                  <c:v>06.12.2024</c:v>
                </c:pt>
                <c:pt idx="128">
                  <c:v>07.12.2024</c:v>
                </c:pt>
                <c:pt idx="129">
                  <c:v>08.12.2024</c:v>
                </c:pt>
                <c:pt idx="130">
                  <c:v>09.12.2024</c:v>
                </c:pt>
                <c:pt idx="131">
                  <c:v>10.12.2024</c:v>
                </c:pt>
                <c:pt idx="132">
                  <c:v>11.12.2024</c:v>
                </c:pt>
                <c:pt idx="133">
                  <c:v>12.12.2024</c:v>
                </c:pt>
                <c:pt idx="134">
                  <c:v>13.12.2024</c:v>
                </c:pt>
                <c:pt idx="135">
                  <c:v>14.12.2024</c:v>
                </c:pt>
                <c:pt idx="136">
                  <c:v>15.12.2024</c:v>
                </c:pt>
                <c:pt idx="137">
                  <c:v>16.12.2024</c:v>
                </c:pt>
                <c:pt idx="138">
                  <c:v>17.12.2024</c:v>
                </c:pt>
                <c:pt idx="139">
                  <c:v>18.12.2024</c:v>
                </c:pt>
                <c:pt idx="140">
                  <c:v>19.12.2024</c:v>
                </c:pt>
                <c:pt idx="141">
                  <c:v>20.12.2024</c:v>
                </c:pt>
                <c:pt idx="142">
                  <c:v>21.12.2024</c:v>
                </c:pt>
                <c:pt idx="143">
                  <c:v>22.12.2024</c:v>
                </c:pt>
                <c:pt idx="144">
                  <c:v>23.12.2024</c:v>
                </c:pt>
                <c:pt idx="145">
                  <c:v>24.12.2024</c:v>
                </c:pt>
                <c:pt idx="146">
                  <c:v>25.12.2024</c:v>
                </c:pt>
                <c:pt idx="147">
                  <c:v>26.12.2024</c:v>
                </c:pt>
                <c:pt idx="148">
                  <c:v>27.12.2024</c:v>
                </c:pt>
                <c:pt idx="149">
                  <c:v>28.12.2024</c:v>
                </c:pt>
                <c:pt idx="150">
                  <c:v>29.12.2024</c:v>
                </c:pt>
                <c:pt idx="151">
                  <c:v>30.12.2024</c:v>
                </c:pt>
                <c:pt idx="152">
                  <c:v>31.12.2024</c:v>
                </c:pt>
                <c:pt idx="153">
                  <c:v>01.01.2025</c:v>
                </c:pt>
                <c:pt idx="154">
                  <c:v>02.01.2025</c:v>
                </c:pt>
                <c:pt idx="155">
                  <c:v>03.01.2025</c:v>
                </c:pt>
                <c:pt idx="156">
                  <c:v>04.01.2025</c:v>
                </c:pt>
                <c:pt idx="157">
                  <c:v>05.01.2025</c:v>
                </c:pt>
                <c:pt idx="158">
                  <c:v>06.01.2025</c:v>
                </c:pt>
                <c:pt idx="159">
                  <c:v>07.01.2025</c:v>
                </c:pt>
                <c:pt idx="160">
                  <c:v>08.01.2025</c:v>
                </c:pt>
                <c:pt idx="161">
                  <c:v>09.01.2025</c:v>
                </c:pt>
                <c:pt idx="162">
                  <c:v>10.01.2025</c:v>
                </c:pt>
                <c:pt idx="163">
                  <c:v>11.01.2025</c:v>
                </c:pt>
                <c:pt idx="164">
                  <c:v>12.01.2025</c:v>
                </c:pt>
                <c:pt idx="165">
                  <c:v>13.01.2025</c:v>
                </c:pt>
                <c:pt idx="166">
                  <c:v>14.01.2025</c:v>
                </c:pt>
                <c:pt idx="167">
                  <c:v>15.01.2025</c:v>
                </c:pt>
                <c:pt idx="168">
                  <c:v>16.01.2025</c:v>
                </c:pt>
                <c:pt idx="169">
                  <c:v>17.01.2025</c:v>
                </c:pt>
                <c:pt idx="170">
                  <c:v>18.01.2025</c:v>
                </c:pt>
                <c:pt idx="171">
                  <c:v>19.01.2025</c:v>
                </c:pt>
                <c:pt idx="172">
                  <c:v>20.01.2025</c:v>
                </c:pt>
                <c:pt idx="173">
                  <c:v>21.01.2025</c:v>
                </c:pt>
                <c:pt idx="174">
                  <c:v>22.01.2025</c:v>
                </c:pt>
                <c:pt idx="175">
                  <c:v>23.01.2025</c:v>
                </c:pt>
                <c:pt idx="176">
                  <c:v>24.01.2025</c:v>
                </c:pt>
                <c:pt idx="177">
                  <c:v>25.01.2025</c:v>
                </c:pt>
                <c:pt idx="178">
                  <c:v>26.01.2025</c:v>
                </c:pt>
                <c:pt idx="179">
                  <c:v>27.01.2025</c:v>
                </c:pt>
                <c:pt idx="180">
                  <c:v>28.01.2025</c:v>
                </c:pt>
                <c:pt idx="181">
                  <c:v>29.01.2025</c:v>
                </c:pt>
                <c:pt idx="182">
                  <c:v>30.01.2025</c:v>
                </c:pt>
                <c:pt idx="183">
                  <c:v>31.01.2025</c:v>
                </c:pt>
                <c:pt idx="184">
                  <c:v>01.02.2025</c:v>
                </c:pt>
                <c:pt idx="185">
                  <c:v>02.02.2025</c:v>
                </c:pt>
                <c:pt idx="186">
                  <c:v>03.02.2025</c:v>
                </c:pt>
                <c:pt idx="187">
                  <c:v>04.02.2025</c:v>
                </c:pt>
                <c:pt idx="188">
                  <c:v>05.02.2025</c:v>
                </c:pt>
                <c:pt idx="189">
                  <c:v>06.02.2025</c:v>
                </c:pt>
                <c:pt idx="190">
                  <c:v>07.02.2025</c:v>
                </c:pt>
                <c:pt idx="191">
                  <c:v>08.02.2025</c:v>
                </c:pt>
                <c:pt idx="192">
                  <c:v>09.02.2025</c:v>
                </c:pt>
                <c:pt idx="193">
                  <c:v>10.02.2025</c:v>
                </c:pt>
                <c:pt idx="194">
                  <c:v>11.02.2025</c:v>
                </c:pt>
                <c:pt idx="195">
                  <c:v>12.02.2025</c:v>
                </c:pt>
                <c:pt idx="196">
                  <c:v>13.02.2025</c:v>
                </c:pt>
                <c:pt idx="197">
                  <c:v>14.02.2025</c:v>
                </c:pt>
                <c:pt idx="198">
                  <c:v>15.02.2025</c:v>
                </c:pt>
                <c:pt idx="199">
                  <c:v>16.02.2025</c:v>
                </c:pt>
                <c:pt idx="200">
                  <c:v>17.02.2025</c:v>
                </c:pt>
                <c:pt idx="201">
                  <c:v>18.02.2025</c:v>
                </c:pt>
                <c:pt idx="202">
                  <c:v>19.02.2025</c:v>
                </c:pt>
                <c:pt idx="203">
                  <c:v>20.02.2025</c:v>
                </c:pt>
                <c:pt idx="204">
                  <c:v>21.02.2025</c:v>
                </c:pt>
                <c:pt idx="205">
                  <c:v>22.02.2025</c:v>
                </c:pt>
                <c:pt idx="206">
                  <c:v>23.02.2025</c:v>
                </c:pt>
                <c:pt idx="207">
                  <c:v>24.02.2025</c:v>
                </c:pt>
                <c:pt idx="208">
                  <c:v>25.02.2025</c:v>
                </c:pt>
                <c:pt idx="209">
                  <c:v>26.02.2025</c:v>
                </c:pt>
                <c:pt idx="210">
                  <c:v>27.02.2025</c:v>
                </c:pt>
                <c:pt idx="211">
                  <c:v>28.02.2025</c:v>
                </c:pt>
                <c:pt idx="212">
                  <c:v>01.03.2025</c:v>
                </c:pt>
                <c:pt idx="213">
                  <c:v>02.03.2025</c:v>
                </c:pt>
                <c:pt idx="214">
                  <c:v>03.03.2025</c:v>
                </c:pt>
                <c:pt idx="215">
                  <c:v>04.03.2025</c:v>
                </c:pt>
                <c:pt idx="216">
                  <c:v>05.03.2025</c:v>
                </c:pt>
                <c:pt idx="217">
                  <c:v>06.03.2025</c:v>
                </c:pt>
                <c:pt idx="218">
                  <c:v>07.03.2025</c:v>
                </c:pt>
                <c:pt idx="219">
                  <c:v>08.03.2025</c:v>
                </c:pt>
                <c:pt idx="220">
                  <c:v>09.03.2025</c:v>
                </c:pt>
                <c:pt idx="221">
                  <c:v>10.03.2025</c:v>
                </c:pt>
                <c:pt idx="222">
                  <c:v>11.03.2025</c:v>
                </c:pt>
                <c:pt idx="223">
                  <c:v>12.03.2025</c:v>
                </c:pt>
                <c:pt idx="224">
                  <c:v>13.03.2025</c:v>
                </c:pt>
                <c:pt idx="225">
                  <c:v>14.03.2025</c:v>
                </c:pt>
                <c:pt idx="226">
                  <c:v>15.03.2025</c:v>
                </c:pt>
                <c:pt idx="227">
                  <c:v>16.03.2025</c:v>
                </c:pt>
                <c:pt idx="228">
                  <c:v>17.03.2025</c:v>
                </c:pt>
                <c:pt idx="229">
                  <c:v>18.03.2025</c:v>
                </c:pt>
                <c:pt idx="230">
                  <c:v>19.03.2025</c:v>
                </c:pt>
                <c:pt idx="231">
                  <c:v>20.03.2025</c:v>
                </c:pt>
                <c:pt idx="232">
                  <c:v>21.03.2025</c:v>
                </c:pt>
                <c:pt idx="233">
                  <c:v>22.03.2025</c:v>
                </c:pt>
                <c:pt idx="234">
                  <c:v>23.03.2025</c:v>
                </c:pt>
                <c:pt idx="235">
                  <c:v>24.03.2025</c:v>
                </c:pt>
                <c:pt idx="236">
                  <c:v>25.03.2025</c:v>
                </c:pt>
                <c:pt idx="237">
                  <c:v>26.03.2025</c:v>
                </c:pt>
                <c:pt idx="238">
                  <c:v>27.03.2025</c:v>
                </c:pt>
                <c:pt idx="239">
                  <c:v>28.03.2025</c:v>
                </c:pt>
                <c:pt idx="240">
                  <c:v>29.03.2025</c:v>
                </c:pt>
                <c:pt idx="241">
                  <c:v>30.03.2025</c:v>
                </c:pt>
                <c:pt idx="242">
                  <c:v>31.03.2025</c:v>
                </c:pt>
                <c:pt idx="243">
                  <c:v>01.04.2025</c:v>
                </c:pt>
                <c:pt idx="244">
                  <c:v>02.04.2025</c:v>
                </c:pt>
                <c:pt idx="245">
                  <c:v>03.04.2025</c:v>
                </c:pt>
                <c:pt idx="246">
                  <c:v>04.04.2025</c:v>
                </c:pt>
                <c:pt idx="247">
                  <c:v>05.04.2025</c:v>
                </c:pt>
                <c:pt idx="248">
                  <c:v>06.04.2025</c:v>
                </c:pt>
                <c:pt idx="249">
                  <c:v>07.04.2025</c:v>
                </c:pt>
                <c:pt idx="250">
                  <c:v>08.04.2025</c:v>
                </c:pt>
                <c:pt idx="251">
                  <c:v>09.04.2025</c:v>
                </c:pt>
                <c:pt idx="252">
                  <c:v>10.04.2025</c:v>
                </c:pt>
                <c:pt idx="253">
                  <c:v>11.04.2025</c:v>
                </c:pt>
                <c:pt idx="254">
                  <c:v>12.04.2025</c:v>
                </c:pt>
                <c:pt idx="255">
                  <c:v>13.04.2025</c:v>
                </c:pt>
                <c:pt idx="256">
                  <c:v>14.04.2025</c:v>
                </c:pt>
                <c:pt idx="257">
                  <c:v>15.04.2025</c:v>
                </c:pt>
                <c:pt idx="258">
                  <c:v>16.04.2025</c:v>
                </c:pt>
                <c:pt idx="259">
                  <c:v>17.04.2025</c:v>
                </c:pt>
                <c:pt idx="260">
                  <c:v>18.04.2025</c:v>
                </c:pt>
                <c:pt idx="261">
                  <c:v>19.04.2025</c:v>
                </c:pt>
                <c:pt idx="262">
                  <c:v>20.04.2025</c:v>
                </c:pt>
                <c:pt idx="263">
                  <c:v>21.04.2025</c:v>
                </c:pt>
                <c:pt idx="264">
                  <c:v>22.04.2025</c:v>
                </c:pt>
                <c:pt idx="265">
                  <c:v>23.04.2025</c:v>
                </c:pt>
                <c:pt idx="266">
                  <c:v>24.04.2025</c:v>
                </c:pt>
                <c:pt idx="267">
                  <c:v>25.04.2025</c:v>
                </c:pt>
                <c:pt idx="268">
                  <c:v>26.04.2025</c:v>
                </c:pt>
                <c:pt idx="269">
                  <c:v>27.04.2025</c:v>
                </c:pt>
                <c:pt idx="270">
                  <c:v>28.04.2025</c:v>
                </c:pt>
                <c:pt idx="271">
                  <c:v>29.04.2025</c:v>
                </c:pt>
                <c:pt idx="272">
                  <c:v>30.04.2025</c:v>
                </c:pt>
                <c:pt idx="273">
                  <c:v>01.05.2025</c:v>
                </c:pt>
                <c:pt idx="274">
                  <c:v>02.05.2025</c:v>
                </c:pt>
                <c:pt idx="275">
                  <c:v>03.05.2025</c:v>
                </c:pt>
                <c:pt idx="276">
                  <c:v>04.05.2025</c:v>
                </c:pt>
                <c:pt idx="277">
                  <c:v>05.05.2025</c:v>
                </c:pt>
                <c:pt idx="278">
                  <c:v>06.05.2025</c:v>
                </c:pt>
                <c:pt idx="279">
                  <c:v>07.05.2025</c:v>
                </c:pt>
                <c:pt idx="280">
                  <c:v>08.05.2025</c:v>
                </c:pt>
                <c:pt idx="281">
                  <c:v>09.05.2025</c:v>
                </c:pt>
                <c:pt idx="282">
                  <c:v>10.05.2025</c:v>
                </c:pt>
                <c:pt idx="283">
                  <c:v>11.05.2025</c:v>
                </c:pt>
                <c:pt idx="284">
                  <c:v>12.05.2025</c:v>
                </c:pt>
                <c:pt idx="285">
                  <c:v>13.05.2025</c:v>
                </c:pt>
                <c:pt idx="286">
                  <c:v>14.05.2025</c:v>
                </c:pt>
                <c:pt idx="287">
                  <c:v>15.05.2025</c:v>
                </c:pt>
                <c:pt idx="288">
                  <c:v>16.05.2025</c:v>
                </c:pt>
                <c:pt idx="289">
                  <c:v>17.05.2025</c:v>
                </c:pt>
                <c:pt idx="290">
                  <c:v>18.05.2025</c:v>
                </c:pt>
                <c:pt idx="291">
                  <c:v>19.05.2025</c:v>
                </c:pt>
                <c:pt idx="292">
                  <c:v>20.05.2025</c:v>
                </c:pt>
                <c:pt idx="293">
                  <c:v>21.05.2025</c:v>
                </c:pt>
                <c:pt idx="294">
                  <c:v>22.05.2025</c:v>
                </c:pt>
                <c:pt idx="295">
                  <c:v>23.05.2025</c:v>
                </c:pt>
                <c:pt idx="296">
                  <c:v>24.05.2025</c:v>
                </c:pt>
                <c:pt idx="297">
                  <c:v>25.05.2025</c:v>
                </c:pt>
                <c:pt idx="298">
                  <c:v>26.05.2025</c:v>
                </c:pt>
                <c:pt idx="299">
                  <c:v>27.05.2025</c:v>
                </c:pt>
                <c:pt idx="300">
                  <c:v>28.05.2025</c:v>
                </c:pt>
                <c:pt idx="301">
                  <c:v>29.05.2025</c:v>
                </c:pt>
                <c:pt idx="302">
                  <c:v>30.05.2025</c:v>
                </c:pt>
                <c:pt idx="303">
                  <c:v>31.05.2025</c:v>
                </c:pt>
                <c:pt idx="304">
                  <c:v>01.06.2025</c:v>
                </c:pt>
                <c:pt idx="305">
                  <c:v>02.06.2025</c:v>
                </c:pt>
                <c:pt idx="306">
                  <c:v>03.06.2025</c:v>
                </c:pt>
                <c:pt idx="307">
                  <c:v>04.06.2025</c:v>
                </c:pt>
                <c:pt idx="308">
                  <c:v>05.06.2025</c:v>
                </c:pt>
                <c:pt idx="309">
                  <c:v>06.06.2025</c:v>
                </c:pt>
                <c:pt idx="310">
                  <c:v>07.06.2025</c:v>
                </c:pt>
                <c:pt idx="311">
                  <c:v>08.06.2025</c:v>
                </c:pt>
                <c:pt idx="312">
                  <c:v>09.06.2025</c:v>
                </c:pt>
                <c:pt idx="313">
                  <c:v>10.06.2025</c:v>
                </c:pt>
                <c:pt idx="314">
                  <c:v>11.06.2025</c:v>
                </c:pt>
                <c:pt idx="315">
                  <c:v>12.06.2025</c:v>
                </c:pt>
                <c:pt idx="316">
                  <c:v>13.06.2025</c:v>
                </c:pt>
                <c:pt idx="317">
                  <c:v>14.06.2025</c:v>
                </c:pt>
                <c:pt idx="318">
                  <c:v>15.06.2025</c:v>
                </c:pt>
                <c:pt idx="319">
                  <c:v>16.06.2025</c:v>
                </c:pt>
                <c:pt idx="320">
                  <c:v>17.06.2025</c:v>
                </c:pt>
                <c:pt idx="321">
                  <c:v>18.06.2025</c:v>
                </c:pt>
                <c:pt idx="322">
                  <c:v>19.06.2025</c:v>
                </c:pt>
                <c:pt idx="323">
                  <c:v>20.06.2025</c:v>
                </c:pt>
                <c:pt idx="324">
                  <c:v>21.06.2025</c:v>
                </c:pt>
                <c:pt idx="325">
                  <c:v>22.06.2025</c:v>
                </c:pt>
                <c:pt idx="326">
                  <c:v>23.06.2025</c:v>
                </c:pt>
                <c:pt idx="327">
                  <c:v>24.06.2025</c:v>
                </c:pt>
                <c:pt idx="328">
                  <c:v>25.06.2025</c:v>
                </c:pt>
                <c:pt idx="329">
                  <c:v>26.06.2025</c:v>
                </c:pt>
                <c:pt idx="330">
                  <c:v>27.06.2025</c:v>
                </c:pt>
                <c:pt idx="331">
                  <c:v>28.06.2025</c:v>
                </c:pt>
                <c:pt idx="332">
                  <c:v>29.06.2025</c:v>
                </c:pt>
                <c:pt idx="333">
                  <c:v>30.06.2025</c:v>
                </c:pt>
                <c:pt idx="334">
                  <c:v>01.07.2025</c:v>
                </c:pt>
                <c:pt idx="335">
                  <c:v>02.07.2025</c:v>
                </c:pt>
                <c:pt idx="336">
                  <c:v>03.07.2025</c:v>
                </c:pt>
                <c:pt idx="337">
                  <c:v>04.07.2025</c:v>
                </c:pt>
                <c:pt idx="338">
                  <c:v>05.07.2025</c:v>
                </c:pt>
                <c:pt idx="339">
                  <c:v>06.07.2025</c:v>
                </c:pt>
                <c:pt idx="340">
                  <c:v>07.07.2025</c:v>
                </c:pt>
                <c:pt idx="341">
                  <c:v>08.07.2025</c:v>
                </c:pt>
                <c:pt idx="342">
                  <c:v>09.07.2025</c:v>
                </c:pt>
                <c:pt idx="343">
                  <c:v>10.07.2025</c:v>
                </c:pt>
                <c:pt idx="344">
                  <c:v>11.07.2025</c:v>
                </c:pt>
                <c:pt idx="345">
                  <c:v>12.07.2025</c:v>
                </c:pt>
                <c:pt idx="346">
                  <c:v>13.07.2025</c:v>
                </c:pt>
                <c:pt idx="347">
                  <c:v>14.07.2025</c:v>
                </c:pt>
                <c:pt idx="348">
                  <c:v>15.07.2025</c:v>
                </c:pt>
                <c:pt idx="349">
                  <c:v>16.07.2025</c:v>
                </c:pt>
                <c:pt idx="350">
                  <c:v>17.07.2025</c:v>
                </c:pt>
                <c:pt idx="351">
                  <c:v>18.07.2025</c:v>
                </c:pt>
                <c:pt idx="352">
                  <c:v>19.07.2025</c:v>
                </c:pt>
                <c:pt idx="353">
                  <c:v>20.07.2025</c:v>
                </c:pt>
                <c:pt idx="354">
                  <c:v>21.07.2025</c:v>
                </c:pt>
                <c:pt idx="355">
                  <c:v>22.07.2025</c:v>
                </c:pt>
                <c:pt idx="356">
                  <c:v>23.07.2025</c:v>
                </c:pt>
                <c:pt idx="357">
                  <c:v>24.07.2025</c:v>
                </c:pt>
                <c:pt idx="358">
                  <c:v>25.07.2025</c:v>
                </c:pt>
                <c:pt idx="359">
                  <c:v>26.07.2025</c:v>
                </c:pt>
                <c:pt idx="360">
                  <c:v>27.07.2025</c:v>
                </c:pt>
                <c:pt idx="361">
                  <c:v>28.07.2025</c:v>
                </c:pt>
                <c:pt idx="362">
                  <c:v>29.07.2025</c:v>
                </c:pt>
                <c:pt idx="363">
                  <c:v>30.07.2025</c:v>
                </c:pt>
                <c:pt idx="364">
                  <c:v>31.07.2025</c:v>
                </c:pt>
              </c:strCache>
            </c:strRef>
          </c:cat>
          <c:val>
            <c:numRef>
              <c:f>Sheet1!$F$2:$F$366</c:f>
              <c:numCache>
                <c:formatCode>General</c:formatCode>
                <c:ptCount val="365"/>
                <c:pt idx="0">
                  <c:v>0</c:v>
                </c:pt>
                <c:pt idx="1">
                  <c:v>88</c:v>
                </c:pt>
                <c:pt idx="2">
                  <c:v>0</c:v>
                </c:pt>
                <c:pt idx="3">
                  <c:v>0</c:v>
                </c:pt>
                <c:pt idx="4">
                  <c:v>70</c:v>
                </c:pt>
                <c:pt idx="5">
                  <c:v>0</c:v>
                </c:pt>
                <c:pt idx="6">
                  <c:v>0</c:v>
                </c:pt>
                <c:pt idx="7">
                  <c:v>58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39</c:v>
                </c:pt>
                <c:pt idx="12">
                  <c:v>37</c:v>
                </c:pt>
                <c:pt idx="13">
                  <c:v>0</c:v>
                </c:pt>
                <c:pt idx="14">
                  <c:v>68</c:v>
                </c:pt>
                <c:pt idx="15">
                  <c:v>72</c:v>
                </c:pt>
                <c:pt idx="16">
                  <c:v>0</c:v>
                </c:pt>
                <c:pt idx="17">
                  <c:v>0</c:v>
                </c:pt>
                <c:pt idx="18">
                  <c:v>277</c:v>
                </c:pt>
                <c:pt idx="19">
                  <c:v>41</c:v>
                </c:pt>
                <c:pt idx="20">
                  <c:v>31</c:v>
                </c:pt>
                <c:pt idx="21">
                  <c:v>44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58</c:v>
                </c:pt>
                <c:pt idx="26">
                  <c:v>0</c:v>
                </c:pt>
                <c:pt idx="27">
                  <c:v>514</c:v>
                </c:pt>
                <c:pt idx="28">
                  <c:v>203</c:v>
                </c:pt>
                <c:pt idx="29">
                  <c:v>20</c:v>
                </c:pt>
                <c:pt idx="30">
                  <c:v>0</c:v>
                </c:pt>
                <c:pt idx="31">
                  <c:v>0</c:v>
                </c:pt>
                <c:pt idx="32">
                  <c:v>109</c:v>
                </c:pt>
                <c:pt idx="33">
                  <c:v>0</c:v>
                </c:pt>
                <c:pt idx="34">
                  <c:v>0</c:v>
                </c:pt>
                <c:pt idx="35">
                  <c:v>27</c:v>
                </c:pt>
                <c:pt idx="36">
                  <c:v>118</c:v>
                </c:pt>
                <c:pt idx="37">
                  <c:v>0</c:v>
                </c:pt>
                <c:pt idx="38">
                  <c:v>0</c:v>
                </c:pt>
                <c:pt idx="39">
                  <c:v>36</c:v>
                </c:pt>
                <c:pt idx="40">
                  <c:v>79</c:v>
                </c:pt>
                <c:pt idx="41">
                  <c:v>20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369</c:v>
                </c:pt>
                <c:pt idx="50">
                  <c:v>50</c:v>
                </c:pt>
                <c:pt idx="51">
                  <c:v>0</c:v>
                </c:pt>
                <c:pt idx="52">
                  <c:v>0</c:v>
                </c:pt>
                <c:pt idx="53">
                  <c:v>55</c:v>
                </c:pt>
                <c:pt idx="54">
                  <c:v>98</c:v>
                </c:pt>
                <c:pt idx="55">
                  <c:v>498</c:v>
                </c:pt>
                <c:pt idx="56">
                  <c:v>68</c:v>
                </c:pt>
                <c:pt idx="57">
                  <c:v>43</c:v>
                </c:pt>
                <c:pt idx="58">
                  <c:v>0</c:v>
                </c:pt>
                <c:pt idx="59">
                  <c:v>0</c:v>
                </c:pt>
                <c:pt idx="60">
                  <c:v>21</c:v>
                </c:pt>
                <c:pt idx="61">
                  <c:v>139</c:v>
                </c:pt>
                <c:pt idx="62">
                  <c:v>27</c:v>
                </c:pt>
                <c:pt idx="63">
                  <c:v>0</c:v>
                </c:pt>
                <c:pt idx="64">
                  <c:v>135</c:v>
                </c:pt>
                <c:pt idx="65">
                  <c:v>0</c:v>
                </c:pt>
                <c:pt idx="66">
                  <c:v>0</c:v>
                </c:pt>
                <c:pt idx="67">
                  <c:v>85</c:v>
                </c:pt>
                <c:pt idx="68">
                  <c:v>0</c:v>
                </c:pt>
                <c:pt idx="69">
                  <c:v>53</c:v>
                </c:pt>
                <c:pt idx="70">
                  <c:v>0</c:v>
                </c:pt>
                <c:pt idx="71">
                  <c:v>38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21</c:v>
                </c:pt>
                <c:pt idx="77">
                  <c:v>47</c:v>
                </c:pt>
                <c:pt idx="78">
                  <c:v>0</c:v>
                </c:pt>
                <c:pt idx="79">
                  <c:v>53</c:v>
                </c:pt>
                <c:pt idx="80">
                  <c:v>0</c:v>
                </c:pt>
                <c:pt idx="81">
                  <c:v>0</c:v>
                </c:pt>
                <c:pt idx="82">
                  <c:v>98</c:v>
                </c:pt>
                <c:pt idx="83">
                  <c:v>105</c:v>
                </c:pt>
                <c:pt idx="84">
                  <c:v>0</c:v>
                </c:pt>
                <c:pt idx="85">
                  <c:v>9</c:v>
                </c:pt>
                <c:pt idx="86">
                  <c:v>0</c:v>
                </c:pt>
                <c:pt idx="87">
                  <c:v>221</c:v>
                </c:pt>
                <c:pt idx="88">
                  <c:v>0</c:v>
                </c:pt>
                <c:pt idx="89">
                  <c:v>61</c:v>
                </c:pt>
                <c:pt idx="90">
                  <c:v>12</c:v>
                </c:pt>
                <c:pt idx="91">
                  <c:v>54</c:v>
                </c:pt>
                <c:pt idx="92">
                  <c:v>595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108</c:v>
                </c:pt>
                <c:pt idx="97">
                  <c:v>0</c:v>
                </c:pt>
                <c:pt idx="98">
                  <c:v>54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75</c:v>
                </c:pt>
                <c:pt idx="103">
                  <c:v>0</c:v>
                </c:pt>
                <c:pt idx="104">
                  <c:v>10</c:v>
                </c:pt>
                <c:pt idx="105">
                  <c:v>0</c:v>
                </c:pt>
                <c:pt idx="106">
                  <c:v>103</c:v>
                </c:pt>
                <c:pt idx="107">
                  <c:v>0</c:v>
                </c:pt>
                <c:pt idx="108">
                  <c:v>0</c:v>
                </c:pt>
                <c:pt idx="109">
                  <c:v>132</c:v>
                </c:pt>
                <c:pt idx="110">
                  <c:v>0</c:v>
                </c:pt>
                <c:pt idx="111">
                  <c:v>197</c:v>
                </c:pt>
                <c:pt idx="112">
                  <c:v>29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122</c:v>
                </c:pt>
                <c:pt idx="118">
                  <c:v>12</c:v>
                </c:pt>
                <c:pt idx="119">
                  <c:v>144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39</c:v>
                </c:pt>
                <c:pt idx="124">
                  <c:v>0</c:v>
                </c:pt>
                <c:pt idx="125">
                  <c:v>27</c:v>
                </c:pt>
                <c:pt idx="126">
                  <c:v>124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479</c:v>
                </c:pt>
                <c:pt idx="131">
                  <c:v>47</c:v>
                </c:pt>
                <c:pt idx="132">
                  <c:v>0</c:v>
                </c:pt>
                <c:pt idx="133">
                  <c:v>151</c:v>
                </c:pt>
                <c:pt idx="134">
                  <c:v>94</c:v>
                </c:pt>
                <c:pt idx="135">
                  <c:v>0</c:v>
                </c:pt>
                <c:pt idx="136">
                  <c:v>0</c:v>
                </c:pt>
                <c:pt idx="137">
                  <c:v>52</c:v>
                </c:pt>
                <c:pt idx="138">
                  <c:v>0</c:v>
                </c:pt>
                <c:pt idx="139">
                  <c:v>139</c:v>
                </c:pt>
                <c:pt idx="140">
                  <c:v>51</c:v>
                </c:pt>
                <c:pt idx="141">
                  <c:v>157</c:v>
                </c:pt>
                <c:pt idx="142">
                  <c:v>0</c:v>
                </c:pt>
                <c:pt idx="143">
                  <c:v>0</c:v>
                </c:pt>
                <c:pt idx="144">
                  <c:v>21</c:v>
                </c:pt>
                <c:pt idx="145">
                  <c:v>76</c:v>
                </c:pt>
                <c:pt idx="146">
                  <c:v>0</c:v>
                </c:pt>
                <c:pt idx="147">
                  <c:v>0</c:v>
                </c:pt>
                <c:pt idx="148">
                  <c:v>22</c:v>
                </c:pt>
                <c:pt idx="149">
                  <c:v>0</c:v>
                </c:pt>
                <c:pt idx="150">
                  <c:v>0</c:v>
                </c:pt>
                <c:pt idx="151">
                  <c:v>68</c:v>
                </c:pt>
                <c:pt idx="152">
                  <c:v>69</c:v>
                </c:pt>
                <c:pt idx="153">
                  <c:v>0</c:v>
                </c:pt>
                <c:pt idx="154">
                  <c:v>178</c:v>
                </c:pt>
                <c:pt idx="155">
                  <c:v>70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14</c:v>
                </c:pt>
                <c:pt idx="160">
                  <c:v>0</c:v>
                </c:pt>
                <c:pt idx="161">
                  <c:v>14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401</c:v>
                </c:pt>
                <c:pt idx="168">
                  <c:v>0</c:v>
                </c:pt>
                <c:pt idx="169">
                  <c:v>72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52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135</c:v>
                </c:pt>
                <c:pt idx="181">
                  <c:v>0</c:v>
                </c:pt>
                <c:pt idx="182">
                  <c:v>0</c:v>
                </c:pt>
                <c:pt idx="183">
                  <c:v>199</c:v>
                </c:pt>
                <c:pt idx="184">
                  <c:v>0</c:v>
                </c:pt>
                <c:pt idx="185">
                  <c:v>0</c:v>
                </c:pt>
                <c:pt idx="186">
                  <c:v>141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68</c:v>
                </c:pt>
                <c:pt idx="194">
                  <c:v>0</c:v>
                </c:pt>
                <c:pt idx="195">
                  <c:v>75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144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35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195</c:v>
                </c:pt>
                <c:pt idx="217">
                  <c:v>0</c:v>
                </c:pt>
                <c:pt idx="218">
                  <c:v>174</c:v>
                </c:pt>
                <c:pt idx="219">
                  <c:v>114</c:v>
                </c:pt>
                <c:pt idx="220">
                  <c:v>0</c:v>
                </c:pt>
                <c:pt idx="221">
                  <c:v>60</c:v>
                </c:pt>
                <c:pt idx="222">
                  <c:v>0</c:v>
                </c:pt>
                <c:pt idx="223">
                  <c:v>16</c:v>
                </c:pt>
                <c:pt idx="224">
                  <c:v>315</c:v>
                </c:pt>
                <c:pt idx="225">
                  <c:v>80</c:v>
                </c:pt>
                <c:pt idx="226">
                  <c:v>0</c:v>
                </c:pt>
                <c:pt idx="227">
                  <c:v>0</c:v>
                </c:pt>
                <c:pt idx="228">
                  <c:v>169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85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65</c:v>
                </c:pt>
                <c:pt idx="237">
                  <c:v>0</c:v>
                </c:pt>
                <c:pt idx="238">
                  <c:v>0</c:v>
                </c:pt>
                <c:pt idx="239">
                  <c:v>20</c:v>
                </c:pt>
                <c:pt idx="240">
                  <c:v>0</c:v>
                </c:pt>
                <c:pt idx="241">
                  <c:v>0</c:v>
                </c:pt>
                <c:pt idx="242">
                  <c:v>463</c:v>
                </c:pt>
                <c:pt idx="243">
                  <c:v>0</c:v>
                </c:pt>
                <c:pt idx="244">
                  <c:v>107</c:v>
                </c:pt>
                <c:pt idx="245">
                  <c:v>9</c:v>
                </c:pt>
                <c:pt idx="246">
                  <c:v>109</c:v>
                </c:pt>
                <c:pt idx="247">
                  <c:v>0</c:v>
                </c:pt>
                <c:pt idx="248">
                  <c:v>0</c:v>
                </c:pt>
                <c:pt idx="249">
                  <c:v>73</c:v>
                </c:pt>
                <c:pt idx="250">
                  <c:v>113</c:v>
                </c:pt>
                <c:pt idx="251">
                  <c:v>120</c:v>
                </c:pt>
                <c:pt idx="252">
                  <c:v>280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107</c:v>
                </c:pt>
                <c:pt idx="258">
                  <c:v>0</c:v>
                </c:pt>
                <c:pt idx="259">
                  <c:v>93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66</c:v>
                </c:pt>
                <c:pt idx="265">
                  <c:v>0</c:v>
                </c:pt>
                <c:pt idx="266">
                  <c:v>99</c:v>
                </c:pt>
                <c:pt idx="267">
                  <c:v>0</c:v>
                </c:pt>
                <c:pt idx="268">
                  <c:v>37</c:v>
                </c:pt>
                <c:pt idx="269">
                  <c:v>0</c:v>
                </c:pt>
                <c:pt idx="270">
                  <c:v>23</c:v>
                </c:pt>
                <c:pt idx="271">
                  <c:v>46</c:v>
                </c:pt>
                <c:pt idx="272">
                  <c:v>93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103</c:v>
                </c:pt>
                <c:pt idx="278">
                  <c:v>16</c:v>
                </c:pt>
                <c:pt idx="279">
                  <c:v>101</c:v>
                </c:pt>
                <c:pt idx="280">
                  <c:v>78</c:v>
                </c:pt>
                <c:pt idx="281">
                  <c:v>28</c:v>
                </c:pt>
                <c:pt idx="282">
                  <c:v>0</c:v>
                </c:pt>
                <c:pt idx="283">
                  <c:v>0</c:v>
                </c:pt>
                <c:pt idx="284">
                  <c:v>47</c:v>
                </c:pt>
                <c:pt idx="285">
                  <c:v>6</c:v>
                </c:pt>
                <c:pt idx="286">
                  <c:v>21</c:v>
                </c:pt>
                <c:pt idx="287">
                  <c:v>17</c:v>
                </c:pt>
                <c:pt idx="288">
                  <c:v>38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14</c:v>
                </c:pt>
                <c:pt idx="293">
                  <c:v>14</c:v>
                </c:pt>
                <c:pt idx="294">
                  <c:v>0</c:v>
                </c:pt>
                <c:pt idx="295">
                  <c:v>26</c:v>
                </c:pt>
                <c:pt idx="296">
                  <c:v>0</c:v>
                </c:pt>
                <c:pt idx="297">
                  <c:v>0</c:v>
                </c:pt>
                <c:pt idx="298">
                  <c:v>97</c:v>
                </c:pt>
                <c:pt idx="299">
                  <c:v>35</c:v>
                </c:pt>
                <c:pt idx="300">
                  <c:v>0</c:v>
                </c:pt>
                <c:pt idx="301">
                  <c:v>48</c:v>
                </c:pt>
                <c:pt idx="302">
                  <c:v>15</c:v>
                </c:pt>
                <c:pt idx="303">
                  <c:v>82</c:v>
                </c:pt>
                <c:pt idx="304">
                  <c:v>0</c:v>
                </c:pt>
                <c:pt idx="305">
                  <c:v>52</c:v>
                </c:pt>
                <c:pt idx="306">
                  <c:v>0</c:v>
                </c:pt>
                <c:pt idx="307">
                  <c:v>201</c:v>
                </c:pt>
                <c:pt idx="308">
                  <c:v>0</c:v>
                </c:pt>
                <c:pt idx="309">
                  <c:v>36</c:v>
                </c:pt>
                <c:pt idx="310">
                  <c:v>168</c:v>
                </c:pt>
                <c:pt idx="311">
                  <c:v>0</c:v>
                </c:pt>
                <c:pt idx="312">
                  <c:v>38</c:v>
                </c:pt>
                <c:pt idx="313">
                  <c:v>0</c:v>
                </c:pt>
                <c:pt idx="314">
                  <c:v>0</c:v>
                </c:pt>
                <c:pt idx="315">
                  <c:v>16</c:v>
                </c:pt>
                <c:pt idx="316">
                  <c:v>26</c:v>
                </c:pt>
                <c:pt idx="317">
                  <c:v>34</c:v>
                </c:pt>
                <c:pt idx="318">
                  <c:v>0</c:v>
                </c:pt>
                <c:pt idx="319">
                  <c:v>0</c:v>
                </c:pt>
                <c:pt idx="320">
                  <c:v>97</c:v>
                </c:pt>
                <c:pt idx="321">
                  <c:v>126</c:v>
                </c:pt>
                <c:pt idx="322">
                  <c:v>10</c:v>
                </c:pt>
                <c:pt idx="323">
                  <c:v>28</c:v>
                </c:pt>
                <c:pt idx="324">
                  <c:v>60</c:v>
                </c:pt>
                <c:pt idx="325">
                  <c:v>0</c:v>
                </c:pt>
                <c:pt idx="326">
                  <c:v>40</c:v>
                </c:pt>
                <c:pt idx="327">
                  <c:v>38</c:v>
                </c:pt>
                <c:pt idx="328">
                  <c:v>74</c:v>
                </c:pt>
                <c:pt idx="329">
                  <c:v>51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45</c:v>
                </c:pt>
                <c:pt idx="334">
                  <c:v>12</c:v>
                </c:pt>
                <c:pt idx="335">
                  <c:v>130</c:v>
                </c:pt>
                <c:pt idx="336">
                  <c:v>0</c:v>
                </c:pt>
                <c:pt idx="337">
                  <c:v>24</c:v>
                </c:pt>
                <c:pt idx="338">
                  <c:v>0</c:v>
                </c:pt>
                <c:pt idx="339">
                  <c:v>0</c:v>
                </c:pt>
                <c:pt idx="340">
                  <c:v>44</c:v>
                </c:pt>
                <c:pt idx="341">
                  <c:v>95</c:v>
                </c:pt>
                <c:pt idx="342">
                  <c:v>85</c:v>
                </c:pt>
                <c:pt idx="343">
                  <c:v>0</c:v>
                </c:pt>
                <c:pt idx="344">
                  <c:v>21</c:v>
                </c:pt>
                <c:pt idx="345">
                  <c:v>0</c:v>
                </c:pt>
                <c:pt idx="346">
                  <c:v>0</c:v>
                </c:pt>
                <c:pt idx="347">
                  <c:v>49</c:v>
                </c:pt>
                <c:pt idx="348">
                  <c:v>26</c:v>
                </c:pt>
                <c:pt idx="349">
                  <c:v>137</c:v>
                </c:pt>
                <c:pt idx="350">
                  <c:v>31</c:v>
                </c:pt>
                <c:pt idx="351">
                  <c:v>1255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57</c:v>
                </c:pt>
                <c:pt idx="356">
                  <c:v>10</c:v>
                </c:pt>
                <c:pt idx="357">
                  <c:v>14</c:v>
                </c:pt>
                <c:pt idx="358">
                  <c:v>61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7</c:v>
                </c:pt>
                <c:pt idx="363">
                  <c:v>0</c:v>
                </c:pt>
                <c:pt idx="364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04A-4758-ADB1-9597AA8D9C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wuppertaler_stadtwerke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01.08.2024</c:v>
                </c:pt>
                <c:pt idx="1">
                  <c:v>02.08.2024</c:v>
                </c:pt>
                <c:pt idx="2">
                  <c:v>03.08.2024</c:v>
                </c:pt>
                <c:pt idx="3">
                  <c:v>04.08.2024</c:v>
                </c:pt>
                <c:pt idx="4">
                  <c:v>05.08.2024</c:v>
                </c:pt>
                <c:pt idx="5">
                  <c:v>06.08.2024</c:v>
                </c:pt>
                <c:pt idx="6">
                  <c:v>07.08.2024</c:v>
                </c:pt>
                <c:pt idx="7">
                  <c:v>08.08.2024</c:v>
                </c:pt>
                <c:pt idx="8">
                  <c:v>09.08.2024</c:v>
                </c:pt>
                <c:pt idx="9">
                  <c:v>10.08.2024</c:v>
                </c:pt>
                <c:pt idx="10">
                  <c:v>11.08.2024</c:v>
                </c:pt>
                <c:pt idx="11">
                  <c:v>12.08.2024</c:v>
                </c:pt>
                <c:pt idx="12">
                  <c:v>13.08.2024</c:v>
                </c:pt>
                <c:pt idx="13">
                  <c:v>14.08.2024</c:v>
                </c:pt>
                <c:pt idx="14">
                  <c:v>15.08.2024</c:v>
                </c:pt>
                <c:pt idx="15">
                  <c:v>16.08.2024</c:v>
                </c:pt>
                <c:pt idx="16">
                  <c:v>17.08.2024</c:v>
                </c:pt>
                <c:pt idx="17">
                  <c:v>18.08.2024</c:v>
                </c:pt>
                <c:pt idx="18">
                  <c:v>19.08.2024</c:v>
                </c:pt>
                <c:pt idx="19">
                  <c:v>20.08.2024</c:v>
                </c:pt>
                <c:pt idx="20">
                  <c:v>21.08.2024</c:v>
                </c:pt>
                <c:pt idx="21">
                  <c:v>22.08.2024</c:v>
                </c:pt>
                <c:pt idx="22">
                  <c:v>23.08.2024</c:v>
                </c:pt>
                <c:pt idx="23">
                  <c:v>24.08.2024</c:v>
                </c:pt>
                <c:pt idx="24">
                  <c:v>25.08.2024</c:v>
                </c:pt>
                <c:pt idx="25">
                  <c:v>26.08.2024</c:v>
                </c:pt>
                <c:pt idx="26">
                  <c:v>27.08.2024</c:v>
                </c:pt>
                <c:pt idx="27">
                  <c:v>28.08.2024</c:v>
                </c:pt>
                <c:pt idx="28">
                  <c:v>29.08.2024</c:v>
                </c:pt>
                <c:pt idx="29">
                  <c:v>30.08.2024</c:v>
                </c:pt>
                <c:pt idx="30">
                  <c:v>31.08.2024</c:v>
                </c:pt>
                <c:pt idx="31">
                  <c:v>01.09.2024</c:v>
                </c:pt>
                <c:pt idx="32">
                  <c:v>02.09.2024</c:v>
                </c:pt>
                <c:pt idx="33">
                  <c:v>03.09.2024</c:v>
                </c:pt>
                <c:pt idx="34">
                  <c:v>04.09.2024</c:v>
                </c:pt>
                <c:pt idx="35">
                  <c:v>05.09.2024</c:v>
                </c:pt>
                <c:pt idx="36">
                  <c:v>06.09.2024</c:v>
                </c:pt>
                <c:pt idx="37">
                  <c:v>07.09.2024</c:v>
                </c:pt>
                <c:pt idx="38">
                  <c:v>08.09.2024</c:v>
                </c:pt>
                <c:pt idx="39">
                  <c:v>09.09.2024</c:v>
                </c:pt>
                <c:pt idx="40">
                  <c:v>10.09.2024</c:v>
                </c:pt>
                <c:pt idx="41">
                  <c:v>11.09.2024</c:v>
                </c:pt>
                <c:pt idx="42">
                  <c:v>12.09.2024</c:v>
                </c:pt>
                <c:pt idx="43">
                  <c:v>13.09.2024</c:v>
                </c:pt>
                <c:pt idx="44">
                  <c:v>14.09.2024</c:v>
                </c:pt>
                <c:pt idx="45">
                  <c:v>15.09.2024</c:v>
                </c:pt>
                <c:pt idx="46">
                  <c:v>16.09.2024</c:v>
                </c:pt>
                <c:pt idx="47">
                  <c:v>17.09.2024</c:v>
                </c:pt>
                <c:pt idx="48">
                  <c:v>18.09.2024</c:v>
                </c:pt>
                <c:pt idx="49">
                  <c:v>19.09.2024</c:v>
                </c:pt>
                <c:pt idx="50">
                  <c:v>20.09.2024</c:v>
                </c:pt>
                <c:pt idx="51">
                  <c:v>21.09.2024</c:v>
                </c:pt>
                <c:pt idx="52">
                  <c:v>22.09.2024</c:v>
                </c:pt>
                <c:pt idx="53">
                  <c:v>23.09.2024</c:v>
                </c:pt>
                <c:pt idx="54">
                  <c:v>24.09.2024</c:v>
                </c:pt>
                <c:pt idx="55">
                  <c:v>25.09.2024</c:v>
                </c:pt>
                <c:pt idx="56">
                  <c:v>26.09.2024</c:v>
                </c:pt>
                <c:pt idx="57">
                  <c:v>27.09.2024</c:v>
                </c:pt>
                <c:pt idx="58">
                  <c:v>28.09.2024</c:v>
                </c:pt>
                <c:pt idx="59">
                  <c:v>29.09.2024</c:v>
                </c:pt>
                <c:pt idx="60">
                  <c:v>30.09.2024</c:v>
                </c:pt>
                <c:pt idx="61">
                  <c:v>01.10.2024</c:v>
                </c:pt>
                <c:pt idx="62">
                  <c:v>02.10.2024</c:v>
                </c:pt>
                <c:pt idx="63">
                  <c:v>03.10.2024</c:v>
                </c:pt>
                <c:pt idx="64">
                  <c:v>04.10.2024</c:v>
                </c:pt>
                <c:pt idx="65">
                  <c:v>05.10.2024</c:v>
                </c:pt>
                <c:pt idx="66">
                  <c:v>06.10.2024</c:v>
                </c:pt>
                <c:pt idx="67">
                  <c:v>07.10.2024</c:v>
                </c:pt>
                <c:pt idx="68">
                  <c:v>08.10.2024</c:v>
                </c:pt>
                <c:pt idx="69">
                  <c:v>09.10.2024</c:v>
                </c:pt>
                <c:pt idx="70">
                  <c:v>10.10.2024</c:v>
                </c:pt>
                <c:pt idx="71">
                  <c:v>11.10.2024</c:v>
                </c:pt>
                <c:pt idx="72">
                  <c:v>12.10.2024</c:v>
                </c:pt>
                <c:pt idx="73">
                  <c:v>13.10.2024</c:v>
                </c:pt>
                <c:pt idx="74">
                  <c:v>14.10.2024</c:v>
                </c:pt>
                <c:pt idx="75">
                  <c:v>15.10.2024</c:v>
                </c:pt>
                <c:pt idx="76">
                  <c:v>16.10.2024</c:v>
                </c:pt>
                <c:pt idx="77">
                  <c:v>17.10.2024</c:v>
                </c:pt>
                <c:pt idx="78">
                  <c:v>18.10.2024</c:v>
                </c:pt>
                <c:pt idx="79">
                  <c:v>19.10.2024</c:v>
                </c:pt>
                <c:pt idx="80">
                  <c:v>20.10.2024</c:v>
                </c:pt>
                <c:pt idx="81">
                  <c:v>21.10.2024</c:v>
                </c:pt>
                <c:pt idx="82">
                  <c:v>22.10.2024</c:v>
                </c:pt>
                <c:pt idx="83">
                  <c:v>23.10.2024</c:v>
                </c:pt>
                <c:pt idx="84">
                  <c:v>24.10.2024</c:v>
                </c:pt>
                <c:pt idx="85">
                  <c:v>25.10.2024</c:v>
                </c:pt>
                <c:pt idx="86">
                  <c:v>26.10.2024</c:v>
                </c:pt>
                <c:pt idx="87">
                  <c:v>27.10.2024</c:v>
                </c:pt>
                <c:pt idx="88">
                  <c:v>28.10.2024</c:v>
                </c:pt>
                <c:pt idx="89">
                  <c:v>29.10.2024</c:v>
                </c:pt>
                <c:pt idx="90">
                  <c:v>30.10.2024</c:v>
                </c:pt>
                <c:pt idx="91">
                  <c:v>31.10.2024</c:v>
                </c:pt>
                <c:pt idx="92">
                  <c:v>01.11.2024</c:v>
                </c:pt>
                <c:pt idx="93">
                  <c:v>02.11.2024</c:v>
                </c:pt>
                <c:pt idx="94">
                  <c:v>03.11.2024</c:v>
                </c:pt>
                <c:pt idx="95">
                  <c:v>04.11.2024</c:v>
                </c:pt>
                <c:pt idx="96">
                  <c:v>05.11.2024</c:v>
                </c:pt>
                <c:pt idx="97">
                  <c:v>06.11.2024</c:v>
                </c:pt>
                <c:pt idx="98">
                  <c:v>07.11.2024</c:v>
                </c:pt>
                <c:pt idx="99">
                  <c:v>08.11.2024</c:v>
                </c:pt>
                <c:pt idx="100">
                  <c:v>09.11.2024</c:v>
                </c:pt>
                <c:pt idx="101">
                  <c:v>10.11.2024</c:v>
                </c:pt>
                <c:pt idx="102">
                  <c:v>11.11.2024</c:v>
                </c:pt>
                <c:pt idx="103">
                  <c:v>12.11.2024</c:v>
                </c:pt>
                <c:pt idx="104">
                  <c:v>13.11.2024</c:v>
                </c:pt>
                <c:pt idx="105">
                  <c:v>14.11.2024</c:v>
                </c:pt>
                <c:pt idx="106">
                  <c:v>15.11.2024</c:v>
                </c:pt>
                <c:pt idx="107">
                  <c:v>16.11.2024</c:v>
                </c:pt>
                <c:pt idx="108">
                  <c:v>17.11.2024</c:v>
                </c:pt>
                <c:pt idx="109">
                  <c:v>18.11.2024</c:v>
                </c:pt>
                <c:pt idx="110">
                  <c:v>19.11.2024</c:v>
                </c:pt>
                <c:pt idx="111">
                  <c:v>20.11.2024</c:v>
                </c:pt>
                <c:pt idx="112">
                  <c:v>21.11.2024</c:v>
                </c:pt>
                <c:pt idx="113">
                  <c:v>22.11.2024</c:v>
                </c:pt>
                <c:pt idx="114">
                  <c:v>23.11.2024</c:v>
                </c:pt>
                <c:pt idx="115">
                  <c:v>24.11.2024</c:v>
                </c:pt>
                <c:pt idx="116">
                  <c:v>25.11.2024</c:v>
                </c:pt>
                <c:pt idx="117">
                  <c:v>26.11.2024</c:v>
                </c:pt>
                <c:pt idx="118">
                  <c:v>27.11.2024</c:v>
                </c:pt>
                <c:pt idx="119">
                  <c:v>28.11.2024</c:v>
                </c:pt>
                <c:pt idx="120">
                  <c:v>29.11.2024</c:v>
                </c:pt>
                <c:pt idx="121">
                  <c:v>30.11.2024</c:v>
                </c:pt>
                <c:pt idx="122">
                  <c:v>01.12.2024</c:v>
                </c:pt>
                <c:pt idx="123">
                  <c:v>02.12.2024</c:v>
                </c:pt>
                <c:pt idx="124">
                  <c:v>03.12.2024</c:v>
                </c:pt>
                <c:pt idx="125">
                  <c:v>04.12.2024</c:v>
                </c:pt>
                <c:pt idx="126">
                  <c:v>05.12.2024</c:v>
                </c:pt>
                <c:pt idx="127">
                  <c:v>06.12.2024</c:v>
                </c:pt>
                <c:pt idx="128">
                  <c:v>07.12.2024</c:v>
                </c:pt>
                <c:pt idx="129">
                  <c:v>08.12.2024</c:v>
                </c:pt>
                <c:pt idx="130">
                  <c:v>09.12.2024</c:v>
                </c:pt>
                <c:pt idx="131">
                  <c:v>10.12.2024</c:v>
                </c:pt>
                <c:pt idx="132">
                  <c:v>11.12.2024</c:v>
                </c:pt>
                <c:pt idx="133">
                  <c:v>12.12.2024</c:v>
                </c:pt>
                <c:pt idx="134">
                  <c:v>13.12.2024</c:v>
                </c:pt>
                <c:pt idx="135">
                  <c:v>14.12.2024</c:v>
                </c:pt>
                <c:pt idx="136">
                  <c:v>15.12.2024</c:v>
                </c:pt>
                <c:pt idx="137">
                  <c:v>16.12.2024</c:v>
                </c:pt>
                <c:pt idx="138">
                  <c:v>17.12.2024</c:v>
                </c:pt>
                <c:pt idx="139">
                  <c:v>18.12.2024</c:v>
                </c:pt>
                <c:pt idx="140">
                  <c:v>19.12.2024</c:v>
                </c:pt>
                <c:pt idx="141">
                  <c:v>20.12.2024</c:v>
                </c:pt>
                <c:pt idx="142">
                  <c:v>21.12.2024</c:v>
                </c:pt>
                <c:pt idx="143">
                  <c:v>22.12.2024</c:v>
                </c:pt>
                <c:pt idx="144">
                  <c:v>23.12.2024</c:v>
                </c:pt>
                <c:pt idx="145">
                  <c:v>24.12.2024</c:v>
                </c:pt>
                <c:pt idx="146">
                  <c:v>25.12.2024</c:v>
                </c:pt>
                <c:pt idx="147">
                  <c:v>26.12.2024</c:v>
                </c:pt>
                <c:pt idx="148">
                  <c:v>27.12.2024</c:v>
                </c:pt>
                <c:pt idx="149">
                  <c:v>28.12.2024</c:v>
                </c:pt>
                <c:pt idx="150">
                  <c:v>29.12.2024</c:v>
                </c:pt>
                <c:pt idx="151">
                  <c:v>30.12.2024</c:v>
                </c:pt>
                <c:pt idx="152">
                  <c:v>31.12.2024</c:v>
                </c:pt>
                <c:pt idx="153">
                  <c:v>01.01.2025</c:v>
                </c:pt>
                <c:pt idx="154">
                  <c:v>02.01.2025</c:v>
                </c:pt>
                <c:pt idx="155">
                  <c:v>03.01.2025</c:v>
                </c:pt>
                <c:pt idx="156">
                  <c:v>04.01.2025</c:v>
                </c:pt>
                <c:pt idx="157">
                  <c:v>05.01.2025</c:v>
                </c:pt>
                <c:pt idx="158">
                  <c:v>06.01.2025</c:v>
                </c:pt>
                <c:pt idx="159">
                  <c:v>07.01.2025</c:v>
                </c:pt>
                <c:pt idx="160">
                  <c:v>08.01.2025</c:v>
                </c:pt>
                <c:pt idx="161">
                  <c:v>09.01.2025</c:v>
                </c:pt>
                <c:pt idx="162">
                  <c:v>10.01.2025</c:v>
                </c:pt>
                <c:pt idx="163">
                  <c:v>11.01.2025</c:v>
                </c:pt>
                <c:pt idx="164">
                  <c:v>12.01.2025</c:v>
                </c:pt>
                <c:pt idx="165">
                  <c:v>13.01.2025</c:v>
                </c:pt>
                <c:pt idx="166">
                  <c:v>14.01.2025</c:v>
                </c:pt>
                <c:pt idx="167">
                  <c:v>15.01.2025</c:v>
                </c:pt>
                <c:pt idx="168">
                  <c:v>16.01.2025</c:v>
                </c:pt>
                <c:pt idx="169">
                  <c:v>17.01.2025</c:v>
                </c:pt>
                <c:pt idx="170">
                  <c:v>18.01.2025</c:v>
                </c:pt>
                <c:pt idx="171">
                  <c:v>19.01.2025</c:v>
                </c:pt>
                <c:pt idx="172">
                  <c:v>20.01.2025</c:v>
                </c:pt>
                <c:pt idx="173">
                  <c:v>21.01.2025</c:v>
                </c:pt>
                <c:pt idx="174">
                  <c:v>22.01.2025</c:v>
                </c:pt>
                <c:pt idx="175">
                  <c:v>23.01.2025</c:v>
                </c:pt>
                <c:pt idx="176">
                  <c:v>24.01.2025</c:v>
                </c:pt>
                <c:pt idx="177">
                  <c:v>25.01.2025</c:v>
                </c:pt>
                <c:pt idx="178">
                  <c:v>26.01.2025</c:v>
                </c:pt>
                <c:pt idx="179">
                  <c:v>27.01.2025</c:v>
                </c:pt>
                <c:pt idx="180">
                  <c:v>28.01.2025</c:v>
                </c:pt>
                <c:pt idx="181">
                  <c:v>29.01.2025</c:v>
                </c:pt>
                <c:pt idx="182">
                  <c:v>30.01.2025</c:v>
                </c:pt>
                <c:pt idx="183">
                  <c:v>31.01.2025</c:v>
                </c:pt>
                <c:pt idx="184">
                  <c:v>01.02.2025</c:v>
                </c:pt>
                <c:pt idx="185">
                  <c:v>02.02.2025</c:v>
                </c:pt>
                <c:pt idx="186">
                  <c:v>03.02.2025</c:v>
                </c:pt>
                <c:pt idx="187">
                  <c:v>04.02.2025</c:v>
                </c:pt>
                <c:pt idx="188">
                  <c:v>05.02.2025</c:v>
                </c:pt>
                <c:pt idx="189">
                  <c:v>06.02.2025</c:v>
                </c:pt>
                <c:pt idx="190">
                  <c:v>07.02.2025</c:v>
                </c:pt>
                <c:pt idx="191">
                  <c:v>08.02.2025</c:v>
                </c:pt>
                <c:pt idx="192">
                  <c:v>09.02.2025</c:v>
                </c:pt>
                <c:pt idx="193">
                  <c:v>10.02.2025</c:v>
                </c:pt>
                <c:pt idx="194">
                  <c:v>11.02.2025</c:v>
                </c:pt>
                <c:pt idx="195">
                  <c:v>12.02.2025</c:v>
                </c:pt>
                <c:pt idx="196">
                  <c:v>13.02.2025</c:v>
                </c:pt>
                <c:pt idx="197">
                  <c:v>14.02.2025</c:v>
                </c:pt>
                <c:pt idx="198">
                  <c:v>15.02.2025</c:v>
                </c:pt>
                <c:pt idx="199">
                  <c:v>16.02.2025</c:v>
                </c:pt>
                <c:pt idx="200">
                  <c:v>17.02.2025</c:v>
                </c:pt>
                <c:pt idx="201">
                  <c:v>18.02.2025</c:v>
                </c:pt>
                <c:pt idx="202">
                  <c:v>19.02.2025</c:v>
                </c:pt>
                <c:pt idx="203">
                  <c:v>20.02.2025</c:v>
                </c:pt>
                <c:pt idx="204">
                  <c:v>21.02.2025</c:v>
                </c:pt>
                <c:pt idx="205">
                  <c:v>22.02.2025</c:v>
                </c:pt>
                <c:pt idx="206">
                  <c:v>23.02.2025</c:v>
                </c:pt>
                <c:pt idx="207">
                  <c:v>24.02.2025</c:v>
                </c:pt>
                <c:pt idx="208">
                  <c:v>25.02.2025</c:v>
                </c:pt>
                <c:pt idx="209">
                  <c:v>26.02.2025</c:v>
                </c:pt>
                <c:pt idx="210">
                  <c:v>27.02.2025</c:v>
                </c:pt>
                <c:pt idx="211">
                  <c:v>28.02.2025</c:v>
                </c:pt>
                <c:pt idx="212">
                  <c:v>01.03.2025</c:v>
                </c:pt>
                <c:pt idx="213">
                  <c:v>02.03.2025</c:v>
                </c:pt>
                <c:pt idx="214">
                  <c:v>03.03.2025</c:v>
                </c:pt>
                <c:pt idx="215">
                  <c:v>04.03.2025</c:v>
                </c:pt>
                <c:pt idx="216">
                  <c:v>05.03.2025</c:v>
                </c:pt>
                <c:pt idx="217">
                  <c:v>06.03.2025</c:v>
                </c:pt>
                <c:pt idx="218">
                  <c:v>07.03.2025</c:v>
                </c:pt>
                <c:pt idx="219">
                  <c:v>08.03.2025</c:v>
                </c:pt>
                <c:pt idx="220">
                  <c:v>09.03.2025</c:v>
                </c:pt>
                <c:pt idx="221">
                  <c:v>10.03.2025</c:v>
                </c:pt>
                <c:pt idx="222">
                  <c:v>11.03.2025</c:v>
                </c:pt>
                <c:pt idx="223">
                  <c:v>12.03.2025</c:v>
                </c:pt>
                <c:pt idx="224">
                  <c:v>13.03.2025</c:v>
                </c:pt>
                <c:pt idx="225">
                  <c:v>14.03.2025</c:v>
                </c:pt>
                <c:pt idx="226">
                  <c:v>15.03.2025</c:v>
                </c:pt>
                <c:pt idx="227">
                  <c:v>16.03.2025</c:v>
                </c:pt>
                <c:pt idx="228">
                  <c:v>17.03.2025</c:v>
                </c:pt>
                <c:pt idx="229">
                  <c:v>18.03.2025</c:v>
                </c:pt>
                <c:pt idx="230">
                  <c:v>19.03.2025</c:v>
                </c:pt>
                <c:pt idx="231">
                  <c:v>20.03.2025</c:v>
                </c:pt>
                <c:pt idx="232">
                  <c:v>21.03.2025</c:v>
                </c:pt>
                <c:pt idx="233">
                  <c:v>22.03.2025</c:v>
                </c:pt>
                <c:pt idx="234">
                  <c:v>23.03.2025</c:v>
                </c:pt>
                <c:pt idx="235">
                  <c:v>24.03.2025</c:v>
                </c:pt>
                <c:pt idx="236">
                  <c:v>25.03.2025</c:v>
                </c:pt>
                <c:pt idx="237">
                  <c:v>26.03.2025</c:v>
                </c:pt>
                <c:pt idx="238">
                  <c:v>27.03.2025</c:v>
                </c:pt>
                <c:pt idx="239">
                  <c:v>28.03.2025</c:v>
                </c:pt>
                <c:pt idx="240">
                  <c:v>29.03.2025</c:v>
                </c:pt>
                <c:pt idx="241">
                  <c:v>30.03.2025</c:v>
                </c:pt>
                <c:pt idx="242">
                  <c:v>31.03.2025</c:v>
                </c:pt>
                <c:pt idx="243">
                  <c:v>01.04.2025</c:v>
                </c:pt>
                <c:pt idx="244">
                  <c:v>02.04.2025</c:v>
                </c:pt>
                <c:pt idx="245">
                  <c:v>03.04.2025</c:v>
                </c:pt>
                <c:pt idx="246">
                  <c:v>04.04.2025</c:v>
                </c:pt>
                <c:pt idx="247">
                  <c:v>05.04.2025</c:v>
                </c:pt>
                <c:pt idx="248">
                  <c:v>06.04.2025</c:v>
                </c:pt>
                <c:pt idx="249">
                  <c:v>07.04.2025</c:v>
                </c:pt>
                <c:pt idx="250">
                  <c:v>08.04.2025</c:v>
                </c:pt>
                <c:pt idx="251">
                  <c:v>09.04.2025</c:v>
                </c:pt>
                <c:pt idx="252">
                  <c:v>10.04.2025</c:v>
                </c:pt>
                <c:pt idx="253">
                  <c:v>11.04.2025</c:v>
                </c:pt>
                <c:pt idx="254">
                  <c:v>12.04.2025</c:v>
                </c:pt>
                <c:pt idx="255">
                  <c:v>13.04.2025</c:v>
                </c:pt>
                <c:pt idx="256">
                  <c:v>14.04.2025</c:v>
                </c:pt>
                <c:pt idx="257">
                  <c:v>15.04.2025</c:v>
                </c:pt>
                <c:pt idx="258">
                  <c:v>16.04.2025</c:v>
                </c:pt>
                <c:pt idx="259">
                  <c:v>17.04.2025</c:v>
                </c:pt>
                <c:pt idx="260">
                  <c:v>18.04.2025</c:v>
                </c:pt>
                <c:pt idx="261">
                  <c:v>19.04.2025</c:v>
                </c:pt>
                <c:pt idx="262">
                  <c:v>20.04.2025</c:v>
                </c:pt>
                <c:pt idx="263">
                  <c:v>21.04.2025</c:v>
                </c:pt>
                <c:pt idx="264">
                  <c:v>22.04.2025</c:v>
                </c:pt>
                <c:pt idx="265">
                  <c:v>23.04.2025</c:v>
                </c:pt>
                <c:pt idx="266">
                  <c:v>24.04.2025</c:v>
                </c:pt>
                <c:pt idx="267">
                  <c:v>25.04.2025</c:v>
                </c:pt>
                <c:pt idx="268">
                  <c:v>26.04.2025</c:v>
                </c:pt>
                <c:pt idx="269">
                  <c:v>27.04.2025</c:v>
                </c:pt>
                <c:pt idx="270">
                  <c:v>28.04.2025</c:v>
                </c:pt>
                <c:pt idx="271">
                  <c:v>29.04.2025</c:v>
                </c:pt>
                <c:pt idx="272">
                  <c:v>30.04.2025</c:v>
                </c:pt>
                <c:pt idx="273">
                  <c:v>01.05.2025</c:v>
                </c:pt>
                <c:pt idx="274">
                  <c:v>02.05.2025</c:v>
                </c:pt>
                <c:pt idx="275">
                  <c:v>03.05.2025</c:v>
                </c:pt>
                <c:pt idx="276">
                  <c:v>04.05.2025</c:v>
                </c:pt>
                <c:pt idx="277">
                  <c:v>05.05.2025</c:v>
                </c:pt>
                <c:pt idx="278">
                  <c:v>06.05.2025</c:v>
                </c:pt>
                <c:pt idx="279">
                  <c:v>07.05.2025</c:v>
                </c:pt>
                <c:pt idx="280">
                  <c:v>08.05.2025</c:v>
                </c:pt>
                <c:pt idx="281">
                  <c:v>09.05.2025</c:v>
                </c:pt>
                <c:pt idx="282">
                  <c:v>10.05.2025</c:v>
                </c:pt>
                <c:pt idx="283">
                  <c:v>11.05.2025</c:v>
                </c:pt>
                <c:pt idx="284">
                  <c:v>12.05.2025</c:v>
                </c:pt>
                <c:pt idx="285">
                  <c:v>13.05.2025</c:v>
                </c:pt>
                <c:pt idx="286">
                  <c:v>14.05.2025</c:v>
                </c:pt>
                <c:pt idx="287">
                  <c:v>15.05.2025</c:v>
                </c:pt>
                <c:pt idx="288">
                  <c:v>16.05.2025</c:v>
                </c:pt>
                <c:pt idx="289">
                  <c:v>17.05.2025</c:v>
                </c:pt>
                <c:pt idx="290">
                  <c:v>18.05.2025</c:v>
                </c:pt>
                <c:pt idx="291">
                  <c:v>19.05.2025</c:v>
                </c:pt>
                <c:pt idx="292">
                  <c:v>20.05.2025</c:v>
                </c:pt>
                <c:pt idx="293">
                  <c:v>21.05.2025</c:v>
                </c:pt>
                <c:pt idx="294">
                  <c:v>22.05.2025</c:v>
                </c:pt>
                <c:pt idx="295">
                  <c:v>23.05.2025</c:v>
                </c:pt>
                <c:pt idx="296">
                  <c:v>24.05.2025</c:v>
                </c:pt>
                <c:pt idx="297">
                  <c:v>25.05.2025</c:v>
                </c:pt>
                <c:pt idx="298">
                  <c:v>26.05.2025</c:v>
                </c:pt>
                <c:pt idx="299">
                  <c:v>27.05.2025</c:v>
                </c:pt>
                <c:pt idx="300">
                  <c:v>28.05.2025</c:v>
                </c:pt>
                <c:pt idx="301">
                  <c:v>29.05.2025</c:v>
                </c:pt>
                <c:pt idx="302">
                  <c:v>30.05.2025</c:v>
                </c:pt>
                <c:pt idx="303">
                  <c:v>31.05.2025</c:v>
                </c:pt>
                <c:pt idx="304">
                  <c:v>01.06.2025</c:v>
                </c:pt>
                <c:pt idx="305">
                  <c:v>02.06.2025</c:v>
                </c:pt>
                <c:pt idx="306">
                  <c:v>03.06.2025</c:v>
                </c:pt>
                <c:pt idx="307">
                  <c:v>04.06.2025</c:v>
                </c:pt>
                <c:pt idx="308">
                  <c:v>05.06.2025</c:v>
                </c:pt>
                <c:pt idx="309">
                  <c:v>06.06.2025</c:v>
                </c:pt>
                <c:pt idx="310">
                  <c:v>07.06.2025</c:v>
                </c:pt>
                <c:pt idx="311">
                  <c:v>08.06.2025</c:v>
                </c:pt>
                <c:pt idx="312">
                  <c:v>09.06.2025</c:v>
                </c:pt>
                <c:pt idx="313">
                  <c:v>10.06.2025</c:v>
                </c:pt>
                <c:pt idx="314">
                  <c:v>11.06.2025</c:v>
                </c:pt>
                <c:pt idx="315">
                  <c:v>12.06.2025</c:v>
                </c:pt>
                <c:pt idx="316">
                  <c:v>13.06.2025</c:v>
                </c:pt>
                <c:pt idx="317">
                  <c:v>14.06.2025</c:v>
                </c:pt>
                <c:pt idx="318">
                  <c:v>15.06.2025</c:v>
                </c:pt>
                <c:pt idx="319">
                  <c:v>16.06.2025</c:v>
                </c:pt>
                <c:pt idx="320">
                  <c:v>17.06.2025</c:v>
                </c:pt>
                <c:pt idx="321">
                  <c:v>18.06.2025</c:v>
                </c:pt>
                <c:pt idx="322">
                  <c:v>19.06.2025</c:v>
                </c:pt>
                <c:pt idx="323">
                  <c:v>20.06.2025</c:v>
                </c:pt>
                <c:pt idx="324">
                  <c:v>21.06.2025</c:v>
                </c:pt>
                <c:pt idx="325">
                  <c:v>22.06.2025</c:v>
                </c:pt>
                <c:pt idx="326">
                  <c:v>23.06.2025</c:v>
                </c:pt>
                <c:pt idx="327">
                  <c:v>24.06.2025</c:v>
                </c:pt>
                <c:pt idx="328">
                  <c:v>25.06.2025</c:v>
                </c:pt>
                <c:pt idx="329">
                  <c:v>26.06.2025</c:v>
                </c:pt>
                <c:pt idx="330">
                  <c:v>27.06.2025</c:v>
                </c:pt>
                <c:pt idx="331">
                  <c:v>28.06.2025</c:v>
                </c:pt>
                <c:pt idx="332">
                  <c:v>29.06.2025</c:v>
                </c:pt>
                <c:pt idx="333">
                  <c:v>30.06.2025</c:v>
                </c:pt>
                <c:pt idx="334">
                  <c:v>01.07.2025</c:v>
                </c:pt>
                <c:pt idx="335">
                  <c:v>02.07.2025</c:v>
                </c:pt>
                <c:pt idx="336">
                  <c:v>03.07.2025</c:v>
                </c:pt>
                <c:pt idx="337">
                  <c:v>04.07.2025</c:v>
                </c:pt>
                <c:pt idx="338">
                  <c:v>05.07.2025</c:v>
                </c:pt>
                <c:pt idx="339">
                  <c:v>06.07.2025</c:v>
                </c:pt>
                <c:pt idx="340">
                  <c:v>07.07.2025</c:v>
                </c:pt>
                <c:pt idx="341">
                  <c:v>08.07.2025</c:v>
                </c:pt>
                <c:pt idx="342">
                  <c:v>09.07.2025</c:v>
                </c:pt>
                <c:pt idx="343">
                  <c:v>10.07.2025</c:v>
                </c:pt>
                <c:pt idx="344">
                  <c:v>11.07.2025</c:v>
                </c:pt>
                <c:pt idx="345">
                  <c:v>12.07.2025</c:v>
                </c:pt>
                <c:pt idx="346">
                  <c:v>13.07.2025</c:v>
                </c:pt>
                <c:pt idx="347">
                  <c:v>14.07.2025</c:v>
                </c:pt>
                <c:pt idx="348">
                  <c:v>15.07.2025</c:v>
                </c:pt>
                <c:pt idx="349">
                  <c:v>16.07.2025</c:v>
                </c:pt>
                <c:pt idx="350">
                  <c:v>17.07.2025</c:v>
                </c:pt>
                <c:pt idx="351">
                  <c:v>18.07.2025</c:v>
                </c:pt>
                <c:pt idx="352">
                  <c:v>19.07.2025</c:v>
                </c:pt>
                <c:pt idx="353">
                  <c:v>20.07.2025</c:v>
                </c:pt>
                <c:pt idx="354">
                  <c:v>21.07.2025</c:v>
                </c:pt>
                <c:pt idx="355">
                  <c:v>22.07.2025</c:v>
                </c:pt>
                <c:pt idx="356">
                  <c:v>23.07.2025</c:v>
                </c:pt>
                <c:pt idx="357">
                  <c:v>24.07.2025</c:v>
                </c:pt>
                <c:pt idx="358">
                  <c:v>25.07.2025</c:v>
                </c:pt>
                <c:pt idx="359">
                  <c:v>26.07.2025</c:v>
                </c:pt>
                <c:pt idx="360">
                  <c:v>27.07.2025</c:v>
                </c:pt>
                <c:pt idx="361">
                  <c:v>28.07.2025</c:v>
                </c:pt>
                <c:pt idx="362">
                  <c:v>29.07.2025</c:v>
                </c:pt>
                <c:pt idx="363">
                  <c:v>30.07.2025</c:v>
                </c:pt>
                <c:pt idx="364">
                  <c:v>31.07.2025</c:v>
                </c:pt>
              </c:strCache>
            </c:strRef>
          </c:cat>
          <c:val>
            <c:numRef>
              <c:f>Sheet1!$G$2:$G$366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147</c:v>
                </c:pt>
                <c:pt idx="344">
                  <c:v>0</c:v>
                </c:pt>
                <c:pt idx="345">
                  <c:v>171</c:v>
                </c:pt>
                <c:pt idx="346">
                  <c:v>20</c:v>
                </c:pt>
                <c:pt idx="347">
                  <c:v>36</c:v>
                </c:pt>
                <c:pt idx="348">
                  <c:v>232</c:v>
                </c:pt>
                <c:pt idx="349">
                  <c:v>24</c:v>
                </c:pt>
                <c:pt idx="350">
                  <c:v>21</c:v>
                </c:pt>
                <c:pt idx="351">
                  <c:v>17</c:v>
                </c:pt>
                <c:pt idx="352">
                  <c:v>25</c:v>
                </c:pt>
                <c:pt idx="353">
                  <c:v>0</c:v>
                </c:pt>
                <c:pt idx="354">
                  <c:v>39</c:v>
                </c:pt>
                <c:pt idx="355">
                  <c:v>24</c:v>
                </c:pt>
                <c:pt idx="356">
                  <c:v>126</c:v>
                </c:pt>
                <c:pt idx="357">
                  <c:v>214</c:v>
                </c:pt>
                <c:pt idx="358">
                  <c:v>11</c:v>
                </c:pt>
                <c:pt idx="359">
                  <c:v>43</c:v>
                </c:pt>
                <c:pt idx="360">
                  <c:v>15</c:v>
                </c:pt>
                <c:pt idx="361">
                  <c:v>20</c:v>
                </c:pt>
                <c:pt idx="362">
                  <c:v>19446</c:v>
                </c:pt>
                <c:pt idx="363">
                  <c:v>368</c:v>
                </c:pt>
                <c:pt idx="364">
                  <c:v>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04A-4758-ADB1-9597AA8D9C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rheinenergie_ag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01.08.2024</c:v>
                </c:pt>
                <c:pt idx="1">
                  <c:v>02.08.2024</c:v>
                </c:pt>
                <c:pt idx="2">
                  <c:v>03.08.2024</c:v>
                </c:pt>
                <c:pt idx="3">
                  <c:v>04.08.2024</c:v>
                </c:pt>
                <c:pt idx="4">
                  <c:v>05.08.2024</c:v>
                </c:pt>
                <c:pt idx="5">
                  <c:v>06.08.2024</c:v>
                </c:pt>
                <c:pt idx="6">
                  <c:v>07.08.2024</c:v>
                </c:pt>
                <c:pt idx="7">
                  <c:v>08.08.2024</c:v>
                </c:pt>
                <c:pt idx="8">
                  <c:v>09.08.2024</c:v>
                </c:pt>
                <c:pt idx="9">
                  <c:v>10.08.2024</c:v>
                </c:pt>
                <c:pt idx="10">
                  <c:v>11.08.2024</c:v>
                </c:pt>
                <c:pt idx="11">
                  <c:v>12.08.2024</c:v>
                </c:pt>
                <c:pt idx="12">
                  <c:v>13.08.2024</c:v>
                </c:pt>
                <c:pt idx="13">
                  <c:v>14.08.2024</c:v>
                </c:pt>
                <c:pt idx="14">
                  <c:v>15.08.2024</c:v>
                </c:pt>
                <c:pt idx="15">
                  <c:v>16.08.2024</c:v>
                </c:pt>
                <c:pt idx="16">
                  <c:v>17.08.2024</c:v>
                </c:pt>
                <c:pt idx="17">
                  <c:v>18.08.2024</c:v>
                </c:pt>
                <c:pt idx="18">
                  <c:v>19.08.2024</c:v>
                </c:pt>
                <c:pt idx="19">
                  <c:v>20.08.2024</c:v>
                </c:pt>
                <c:pt idx="20">
                  <c:v>21.08.2024</c:v>
                </c:pt>
                <c:pt idx="21">
                  <c:v>22.08.2024</c:v>
                </c:pt>
                <c:pt idx="22">
                  <c:v>23.08.2024</c:v>
                </c:pt>
                <c:pt idx="23">
                  <c:v>24.08.2024</c:v>
                </c:pt>
                <c:pt idx="24">
                  <c:v>25.08.2024</c:v>
                </c:pt>
                <c:pt idx="25">
                  <c:v>26.08.2024</c:v>
                </c:pt>
                <c:pt idx="26">
                  <c:v>27.08.2024</c:v>
                </c:pt>
                <c:pt idx="27">
                  <c:v>28.08.2024</c:v>
                </c:pt>
                <c:pt idx="28">
                  <c:v>29.08.2024</c:v>
                </c:pt>
                <c:pt idx="29">
                  <c:v>30.08.2024</c:v>
                </c:pt>
                <c:pt idx="30">
                  <c:v>31.08.2024</c:v>
                </c:pt>
                <c:pt idx="31">
                  <c:v>01.09.2024</c:v>
                </c:pt>
                <c:pt idx="32">
                  <c:v>02.09.2024</c:v>
                </c:pt>
                <c:pt idx="33">
                  <c:v>03.09.2024</c:v>
                </c:pt>
                <c:pt idx="34">
                  <c:v>04.09.2024</c:v>
                </c:pt>
                <c:pt idx="35">
                  <c:v>05.09.2024</c:v>
                </c:pt>
                <c:pt idx="36">
                  <c:v>06.09.2024</c:v>
                </c:pt>
                <c:pt idx="37">
                  <c:v>07.09.2024</c:v>
                </c:pt>
                <c:pt idx="38">
                  <c:v>08.09.2024</c:v>
                </c:pt>
                <c:pt idx="39">
                  <c:v>09.09.2024</c:v>
                </c:pt>
                <c:pt idx="40">
                  <c:v>10.09.2024</c:v>
                </c:pt>
                <c:pt idx="41">
                  <c:v>11.09.2024</c:v>
                </c:pt>
                <c:pt idx="42">
                  <c:v>12.09.2024</c:v>
                </c:pt>
                <c:pt idx="43">
                  <c:v>13.09.2024</c:v>
                </c:pt>
                <c:pt idx="44">
                  <c:v>14.09.2024</c:v>
                </c:pt>
                <c:pt idx="45">
                  <c:v>15.09.2024</c:v>
                </c:pt>
                <c:pt idx="46">
                  <c:v>16.09.2024</c:v>
                </c:pt>
                <c:pt idx="47">
                  <c:v>17.09.2024</c:v>
                </c:pt>
                <c:pt idx="48">
                  <c:v>18.09.2024</c:v>
                </c:pt>
                <c:pt idx="49">
                  <c:v>19.09.2024</c:v>
                </c:pt>
                <c:pt idx="50">
                  <c:v>20.09.2024</c:v>
                </c:pt>
                <c:pt idx="51">
                  <c:v>21.09.2024</c:v>
                </c:pt>
                <c:pt idx="52">
                  <c:v>22.09.2024</c:v>
                </c:pt>
                <c:pt idx="53">
                  <c:v>23.09.2024</c:v>
                </c:pt>
                <c:pt idx="54">
                  <c:v>24.09.2024</c:v>
                </c:pt>
                <c:pt idx="55">
                  <c:v>25.09.2024</c:v>
                </c:pt>
                <c:pt idx="56">
                  <c:v>26.09.2024</c:v>
                </c:pt>
                <c:pt idx="57">
                  <c:v>27.09.2024</c:v>
                </c:pt>
                <c:pt idx="58">
                  <c:v>28.09.2024</c:v>
                </c:pt>
                <c:pt idx="59">
                  <c:v>29.09.2024</c:v>
                </c:pt>
                <c:pt idx="60">
                  <c:v>30.09.2024</c:v>
                </c:pt>
                <c:pt idx="61">
                  <c:v>01.10.2024</c:v>
                </c:pt>
                <c:pt idx="62">
                  <c:v>02.10.2024</c:v>
                </c:pt>
                <c:pt idx="63">
                  <c:v>03.10.2024</c:v>
                </c:pt>
                <c:pt idx="64">
                  <c:v>04.10.2024</c:v>
                </c:pt>
                <c:pt idx="65">
                  <c:v>05.10.2024</c:v>
                </c:pt>
                <c:pt idx="66">
                  <c:v>06.10.2024</c:v>
                </c:pt>
                <c:pt idx="67">
                  <c:v>07.10.2024</c:v>
                </c:pt>
                <c:pt idx="68">
                  <c:v>08.10.2024</c:v>
                </c:pt>
                <c:pt idx="69">
                  <c:v>09.10.2024</c:v>
                </c:pt>
                <c:pt idx="70">
                  <c:v>10.10.2024</c:v>
                </c:pt>
                <c:pt idx="71">
                  <c:v>11.10.2024</c:v>
                </c:pt>
                <c:pt idx="72">
                  <c:v>12.10.2024</c:v>
                </c:pt>
                <c:pt idx="73">
                  <c:v>13.10.2024</c:v>
                </c:pt>
                <c:pt idx="74">
                  <c:v>14.10.2024</c:v>
                </c:pt>
                <c:pt idx="75">
                  <c:v>15.10.2024</c:v>
                </c:pt>
                <c:pt idx="76">
                  <c:v>16.10.2024</c:v>
                </c:pt>
                <c:pt idx="77">
                  <c:v>17.10.2024</c:v>
                </c:pt>
                <c:pt idx="78">
                  <c:v>18.10.2024</c:v>
                </c:pt>
                <c:pt idx="79">
                  <c:v>19.10.2024</c:v>
                </c:pt>
                <c:pt idx="80">
                  <c:v>20.10.2024</c:v>
                </c:pt>
                <c:pt idx="81">
                  <c:v>21.10.2024</c:v>
                </c:pt>
                <c:pt idx="82">
                  <c:v>22.10.2024</c:v>
                </c:pt>
                <c:pt idx="83">
                  <c:v>23.10.2024</c:v>
                </c:pt>
                <c:pt idx="84">
                  <c:v>24.10.2024</c:v>
                </c:pt>
                <c:pt idx="85">
                  <c:v>25.10.2024</c:v>
                </c:pt>
                <c:pt idx="86">
                  <c:v>26.10.2024</c:v>
                </c:pt>
                <c:pt idx="87">
                  <c:v>27.10.2024</c:v>
                </c:pt>
                <c:pt idx="88">
                  <c:v>28.10.2024</c:v>
                </c:pt>
                <c:pt idx="89">
                  <c:v>29.10.2024</c:v>
                </c:pt>
                <c:pt idx="90">
                  <c:v>30.10.2024</c:v>
                </c:pt>
                <c:pt idx="91">
                  <c:v>31.10.2024</c:v>
                </c:pt>
                <c:pt idx="92">
                  <c:v>01.11.2024</c:v>
                </c:pt>
                <c:pt idx="93">
                  <c:v>02.11.2024</c:v>
                </c:pt>
                <c:pt idx="94">
                  <c:v>03.11.2024</c:v>
                </c:pt>
                <c:pt idx="95">
                  <c:v>04.11.2024</c:v>
                </c:pt>
                <c:pt idx="96">
                  <c:v>05.11.2024</c:v>
                </c:pt>
                <c:pt idx="97">
                  <c:v>06.11.2024</c:v>
                </c:pt>
                <c:pt idx="98">
                  <c:v>07.11.2024</c:v>
                </c:pt>
                <c:pt idx="99">
                  <c:v>08.11.2024</c:v>
                </c:pt>
                <c:pt idx="100">
                  <c:v>09.11.2024</c:v>
                </c:pt>
                <c:pt idx="101">
                  <c:v>10.11.2024</c:v>
                </c:pt>
                <c:pt idx="102">
                  <c:v>11.11.2024</c:v>
                </c:pt>
                <c:pt idx="103">
                  <c:v>12.11.2024</c:v>
                </c:pt>
                <c:pt idx="104">
                  <c:v>13.11.2024</c:v>
                </c:pt>
                <c:pt idx="105">
                  <c:v>14.11.2024</c:v>
                </c:pt>
                <c:pt idx="106">
                  <c:v>15.11.2024</c:v>
                </c:pt>
                <c:pt idx="107">
                  <c:v>16.11.2024</c:v>
                </c:pt>
                <c:pt idx="108">
                  <c:v>17.11.2024</c:v>
                </c:pt>
                <c:pt idx="109">
                  <c:v>18.11.2024</c:v>
                </c:pt>
                <c:pt idx="110">
                  <c:v>19.11.2024</c:v>
                </c:pt>
                <c:pt idx="111">
                  <c:v>20.11.2024</c:v>
                </c:pt>
                <c:pt idx="112">
                  <c:v>21.11.2024</c:v>
                </c:pt>
                <c:pt idx="113">
                  <c:v>22.11.2024</c:v>
                </c:pt>
                <c:pt idx="114">
                  <c:v>23.11.2024</c:v>
                </c:pt>
                <c:pt idx="115">
                  <c:v>24.11.2024</c:v>
                </c:pt>
                <c:pt idx="116">
                  <c:v>25.11.2024</c:v>
                </c:pt>
                <c:pt idx="117">
                  <c:v>26.11.2024</c:v>
                </c:pt>
                <c:pt idx="118">
                  <c:v>27.11.2024</c:v>
                </c:pt>
                <c:pt idx="119">
                  <c:v>28.11.2024</c:v>
                </c:pt>
                <c:pt idx="120">
                  <c:v>29.11.2024</c:v>
                </c:pt>
                <c:pt idx="121">
                  <c:v>30.11.2024</c:v>
                </c:pt>
                <c:pt idx="122">
                  <c:v>01.12.2024</c:v>
                </c:pt>
                <c:pt idx="123">
                  <c:v>02.12.2024</c:v>
                </c:pt>
                <c:pt idx="124">
                  <c:v>03.12.2024</c:v>
                </c:pt>
                <c:pt idx="125">
                  <c:v>04.12.2024</c:v>
                </c:pt>
                <c:pt idx="126">
                  <c:v>05.12.2024</c:v>
                </c:pt>
                <c:pt idx="127">
                  <c:v>06.12.2024</c:v>
                </c:pt>
                <c:pt idx="128">
                  <c:v>07.12.2024</c:v>
                </c:pt>
                <c:pt idx="129">
                  <c:v>08.12.2024</c:v>
                </c:pt>
                <c:pt idx="130">
                  <c:v>09.12.2024</c:v>
                </c:pt>
                <c:pt idx="131">
                  <c:v>10.12.2024</c:v>
                </c:pt>
                <c:pt idx="132">
                  <c:v>11.12.2024</c:v>
                </c:pt>
                <c:pt idx="133">
                  <c:v>12.12.2024</c:v>
                </c:pt>
                <c:pt idx="134">
                  <c:v>13.12.2024</c:v>
                </c:pt>
                <c:pt idx="135">
                  <c:v>14.12.2024</c:v>
                </c:pt>
                <c:pt idx="136">
                  <c:v>15.12.2024</c:v>
                </c:pt>
                <c:pt idx="137">
                  <c:v>16.12.2024</c:v>
                </c:pt>
                <c:pt idx="138">
                  <c:v>17.12.2024</c:v>
                </c:pt>
                <c:pt idx="139">
                  <c:v>18.12.2024</c:v>
                </c:pt>
                <c:pt idx="140">
                  <c:v>19.12.2024</c:v>
                </c:pt>
                <c:pt idx="141">
                  <c:v>20.12.2024</c:v>
                </c:pt>
                <c:pt idx="142">
                  <c:v>21.12.2024</c:v>
                </c:pt>
                <c:pt idx="143">
                  <c:v>22.12.2024</c:v>
                </c:pt>
                <c:pt idx="144">
                  <c:v>23.12.2024</c:v>
                </c:pt>
                <c:pt idx="145">
                  <c:v>24.12.2024</c:v>
                </c:pt>
                <c:pt idx="146">
                  <c:v>25.12.2024</c:v>
                </c:pt>
                <c:pt idx="147">
                  <c:v>26.12.2024</c:v>
                </c:pt>
                <c:pt idx="148">
                  <c:v>27.12.2024</c:v>
                </c:pt>
                <c:pt idx="149">
                  <c:v>28.12.2024</c:v>
                </c:pt>
                <c:pt idx="150">
                  <c:v>29.12.2024</c:v>
                </c:pt>
                <c:pt idx="151">
                  <c:v>30.12.2024</c:v>
                </c:pt>
                <c:pt idx="152">
                  <c:v>31.12.2024</c:v>
                </c:pt>
                <c:pt idx="153">
                  <c:v>01.01.2025</c:v>
                </c:pt>
                <c:pt idx="154">
                  <c:v>02.01.2025</c:v>
                </c:pt>
                <c:pt idx="155">
                  <c:v>03.01.2025</c:v>
                </c:pt>
                <c:pt idx="156">
                  <c:v>04.01.2025</c:v>
                </c:pt>
                <c:pt idx="157">
                  <c:v>05.01.2025</c:v>
                </c:pt>
                <c:pt idx="158">
                  <c:v>06.01.2025</c:v>
                </c:pt>
                <c:pt idx="159">
                  <c:v>07.01.2025</c:v>
                </c:pt>
                <c:pt idx="160">
                  <c:v>08.01.2025</c:v>
                </c:pt>
                <c:pt idx="161">
                  <c:v>09.01.2025</c:v>
                </c:pt>
                <c:pt idx="162">
                  <c:v>10.01.2025</c:v>
                </c:pt>
                <c:pt idx="163">
                  <c:v>11.01.2025</c:v>
                </c:pt>
                <c:pt idx="164">
                  <c:v>12.01.2025</c:v>
                </c:pt>
                <c:pt idx="165">
                  <c:v>13.01.2025</c:v>
                </c:pt>
                <c:pt idx="166">
                  <c:v>14.01.2025</c:v>
                </c:pt>
                <c:pt idx="167">
                  <c:v>15.01.2025</c:v>
                </c:pt>
                <c:pt idx="168">
                  <c:v>16.01.2025</c:v>
                </c:pt>
                <c:pt idx="169">
                  <c:v>17.01.2025</c:v>
                </c:pt>
                <c:pt idx="170">
                  <c:v>18.01.2025</c:v>
                </c:pt>
                <c:pt idx="171">
                  <c:v>19.01.2025</c:v>
                </c:pt>
                <c:pt idx="172">
                  <c:v>20.01.2025</c:v>
                </c:pt>
                <c:pt idx="173">
                  <c:v>21.01.2025</c:v>
                </c:pt>
                <c:pt idx="174">
                  <c:v>22.01.2025</c:v>
                </c:pt>
                <c:pt idx="175">
                  <c:v>23.01.2025</c:v>
                </c:pt>
                <c:pt idx="176">
                  <c:v>24.01.2025</c:v>
                </c:pt>
                <c:pt idx="177">
                  <c:v>25.01.2025</c:v>
                </c:pt>
                <c:pt idx="178">
                  <c:v>26.01.2025</c:v>
                </c:pt>
                <c:pt idx="179">
                  <c:v>27.01.2025</c:v>
                </c:pt>
                <c:pt idx="180">
                  <c:v>28.01.2025</c:v>
                </c:pt>
                <c:pt idx="181">
                  <c:v>29.01.2025</c:v>
                </c:pt>
                <c:pt idx="182">
                  <c:v>30.01.2025</c:v>
                </c:pt>
                <c:pt idx="183">
                  <c:v>31.01.2025</c:v>
                </c:pt>
                <c:pt idx="184">
                  <c:v>01.02.2025</c:v>
                </c:pt>
                <c:pt idx="185">
                  <c:v>02.02.2025</c:v>
                </c:pt>
                <c:pt idx="186">
                  <c:v>03.02.2025</c:v>
                </c:pt>
                <c:pt idx="187">
                  <c:v>04.02.2025</c:v>
                </c:pt>
                <c:pt idx="188">
                  <c:v>05.02.2025</c:v>
                </c:pt>
                <c:pt idx="189">
                  <c:v>06.02.2025</c:v>
                </c:pt>
                <c:pt idx="190">
                  <c:v>07.02.2025</c:v>
                </c:pt>
                <c:pt idx="191">
                  <c:v>08.02.2025</c:v>
                </c:pt>
                <c:pt idx="192">
                  <c:v>09.02.2025</c:v>
                </c:pt>
                <c:pt idx="193">
                  <c:v>10.02.2025</c:v>
                </c:pt>
                <c:pt idx="194">
                  <c:v>11.02.2025</c:v>
                </c:pt>
                <c:pt idx="195">
                  <c:v>12.02.2025</c:v>
                </c:pt>
                <c:pt idx="196">
                  <c:v>13.02.2025</c:v>
                </c:pt>
                <c:pt idx="197">
                  <c:v>14.02.2025</c:v>
                </c:pt>
                <c:pt idx="198">
                  <c:v>15.02.2025</c:v>
                </c:pt>
                <c:pt idx="199">
                  <c:v>16.02.2025</c:v>
                </c:pt>
                <c:pt idx="200">
                  <c:v>17.02.2025</c:v>
                </c:pt>
                <c:pt idx="201">
                  <c:v>18.02.2025</c:v>
                </c:pt>
                <c:pt idx="202">
                  <c:v>19.02.2025</c:v>
                </c:pt>
                <c:pt idx="203">
                  <c:v>20.02.2025</c:v>
                </c:pt>
                <c:pt idx="204">
                  <c:v>21.02.2025</c:v>
                </c:pt>
                <c:pt idx="205">
                  <c:v>22.02.2025</c:v>
                </c:pt>
                <c:pt idx="206">
                  <c:v>23.02.2025</c:v>
                </c:pt>
                <c:pt idx="207">
                  <c:v>24.02.2025</c:v>
                </c:pt>
                <c:pt idx="208">
                  <c:v>25.02.2025</c:v>
                </c:pt>
                <c:pt idx="209">
                  <c:v>26.02.2025</c:v>
                </c:pt>
                <c:pt idx="210">
                  <c:v>27.02.2025</c:v>
                </c:pt>
                <c:pt idx="211">
                  <c:v>28.02.2025</c:v>
                </c:pt>
                <c:pt idx="212">
                  <c:v>01.03.2025</c:v>
                </c:pt>
                <c:pt idx="213">
                  <c:v>02.03.2025</c:v>
                </c:pt>
                <c:pt idx="214">
                  <c:v>03.03.2025</c:v>
                </c:pt>
                <c:pt idx="215">
                  <c:v>04.03.2025</c:v>
                </c:pt>
                <c:pt idx="216">
                  <c:v>05.03.2025</c:v>
                </c:pt>
                <c:pt idx="217">
                  <c:v>06.03.2025</c:v>
                </c:pt>
                <c:pt idx="218">
                  <c:v>07.03.2025</c:v>
                </c:pt>
                <c:pt idx="219">
                  <c:v>08.03.2025</c:v>
                </c:pt>
                <c:pt idx="220">
                  <c:v>09.03.2025</c:v>
                </c:pt>
                <c:pt idx="221">
                  <c:v>10.03.2025</c:v>
                </c:pt>
                <c:pt idx="222">
                  <c:v>11.03.2025</c:v>
                </c:pt>
                <c:pt idx="223">
                  <c:v>12.03.2025</c:v>
                </c:pt>
                <c:pt idx="224">
                  <c:v>13.03.2025</c:v>
                </c:pt>
                <c:pt idx="225">
                  <c:v>14.03.2025</c:v>
                </c:pt>
                <c:pt idx="226">
                  <c:v>15.03.2025</c:v>
                </c:pt>
                <c:pt idx="227">
                  <c:v>16.03.2025</c:v>
                </c:pt>
                <c:pt idx="228">
                  <c:v>17.03.2025</c:v>
                </c:pt>
                <c:pt idx="229">
                  <c:v>18.03.2025</c:v>
                </c:pt>
                <c:pt idx="230">
                  <c:v>19.03.2025</c:v>
                </c:pt>
                <c:pt idx="231">
                  <c:v>20.03.2025</c:v>
                </c:pt>
                <c:pt idx="232">
                  <c:v>21.03.2025</c:v>
                </c:pt>
                <c:pt idx="233">
                  <c:v>22.03.2025</c:v>
                </c:pt>
                <c:pt idx="234">
                  <c:v>23.03.2025</c:v>
                </c:pt>
                <c:pt idx="235">
                  <c:v>24.03.2025</c:v>
                </c:pt>
                <c:pt idx="236">
                  <c:v>25.03.2025</c:v>
                </c:pt>
                <c:pt idx="237">
                  <c:v>26.03.2025</c:v>
                </c:pt>
                <c:pt idx="238">
                  <c:v>27.03.2025</c:v>
                </c:pt>
                <c:pt idx="239">
                  <c:v>28.03.2025</c:v>
                </c:pt>
                <c:pt idx="240">
                  <c:v>29.03.2025</c:v>
                </c:pt>
                <c:pt idx="241">
                  <c:v>30.03.2025</c:v>
                </c:pt>
                <c:pt idx="242">
                  <c:v>31.03.2025</c:v>
                </c:pt>
                <c:pt idx="243">
                  <c:v>01.04.2025</c:v>
                </c:pt>
                <c:pt idx="244">
                  <c:v>02.04.2025</c:v>
                </c:pt>
                <c:pt idx="245">
                  <c:v>03.04.2025</c:v>
                </c:pt>
                <c:pt idx="246">
                  <c:v>04.04.2025</c:v>
                </c:pt>
                <c:pt idx="247">
                  <c:v>05.04.2025</c:v>
                </c:pt>
                <c:pt idx="248">
                  <c:v>06.04.2025</c:v>
                </c:pt>
                <c:pt idx="249">
                  <c:v>07.04.2025</c:v>
                </c:pt>
                <c:pt idx="250">
                  <c:v>08.04.2025</c:v>
                </c:pt>
                <c:pt idx="251">
                  <c:v>09.04.2025</c:v>
                </c:pt>
                <c:pt idx="252">
                  <c:v>10.04.2025</c:v>
                </c:pt>
                <c:pt idx="253">
                  <c:v>11.04.2025</c:v>
                </c:pt>
                <c:pt idx="254">
                  <c:v>12.04.2025</c:v>
                </c:pt>
                <c:pt idx="255">
                  <c:v>13.04.2025</c:v>
                </c:pt>
                <c:pt idx="256">
                  <c:v>14.04.2025</c:v>
                </c:pt>
                <c:pt idx="257">
                  <c:v>15.04.2025</c:v>
                </c:pt>
                <c:pt idx="258">
                  <c:v>16.04.2025</c:v>
                </c:pt>
                <c:pt idx="259">
                  <c:v>17.04.2025</c:v>
                </c:pt>
                <c:pt idx="260">
                  <c:v>18.04.2025</c:v>
                </c:pt>
                <c:pt idx="261">
                  <c:v>19.04.2025</c:v>
                </c:pt>
                <c:pt idx="262">
                  <c:v>20.04.2025</c:v>
                </c:pt>
                <c:pt idx="263">
                  <c:v>21.04.2025</c:v>
                </c:pt>
                <c:pt idx="264">
                  <c:v>22.04.2025</c:v>
                </c:pt>
                <c:pt idx="265">
                  <c:v>23.04.2025</c:v>
                </c:pt>
                <c:pt idx="266">
                  <c:v>24.04.2025</c:v>
                </c:pt>
                <c:pt idx="267">
                  <c:v>25.04.2025</c:v>
                </c:pt>
                <c:pt idx="268">
                  <c:v>26.04.2025</c:v>
                </c:pt>
                <c:pt idx="269">
                  <c:v>27.04.2025</c:v>
                </c:pt>
                <c:pt idx="270">
                  <c:v>28.04.2025</c:v>
                </c:pt>
                <c:pt idx="271">
                  <c:v>29.04.2025</c:v>
                </c:pt>
                <c:pt idx="272">
                  <c:v>30.04.2025</c:v>
                </c:pt>
                <c:pt idx="273">
                  <c:v>01.05.2025</c:v>
                </c:pt>
                <c:pt idx="274">
                  <c:v>02.05.2025</c:v>
                </c:pt>
                <c:pt idx="275">
                  <c:v>03.05.2025</c:v>
                </c:pt>
                <c:pt idx="276">
                  <c:v>04.05.2025</c:v>
                </c:pt>
                <c:pt idx="277">
                  <c:v>05.05.2025</c:v>
                </c:pt>
                <c:pt idx="278">
                  <c:v>06.05.2025</c:v>
                </c:pt>
                <c:pt idx="279">
                  <c:v>07.05.2025</c:v>
                </c:pt>
                <c:pt idx="280">
                  <c:v>08.05.2025</c:v>
                </c:pt>
                <c:pt idx="281">
                  <c:v>09.05.2025</c:v>
                </c:pt>
                <c:pt idx="282">
                  <c:v>10.05.2025</c:v>
                </c:pt>
                <c:pt idx="283">
                  <c:v>11.05.2025</c:v>
                </c:pt>
                <c:pt idx="284">
                  <c:v>12.05.2025</c:v>
                </c:pt>
                <c:pt idx="285">
                  <c:v>13.05.2025</c:v>
                </c:pt>
                <c:pt idx="286">
                  <c:v>14.05.2025</c:v>
                </c:pt>
                <c:pt idx="287">
                  <c:v>15.05.2025</c:v>
                </c:pt>
                <c:pt idx="288">
                  <c:v>16.05.2025</c:v>
                </c:pt>
                <c:pt idx="289">
                  <c:v>17.05.2025</c:v>
                </c:pt>
                <c:pt idx="290">
                  <c:v>18.05.2025</c:v>
                </c:pt>
                <c:pt idx="291">
                  <c:v>19.05.2025</c:v>
                </c:pt>
                <c:pt idx="292">
                  <c:v>20.05.2025</c:v>
                </c:pt>
                <c:pt idx="293">
                  <c:v>21.05.2025</c:v>
                </c:pt>
                <c:pt idx="294">
                  <c:v>22.05.2025</c:v>
                </c:pt>
                <c:pt idx="295">
                  <c:v>23.05.2025</c:v>
                </c:pt>
                <c:pt idx="296">
                  <c:v>24.05.2025</c:v>
                </c:pt>
                <c:pt idx="297">
                  <c:v>25.05.2025</c:v>
                </c:pt>
                <c:pt idx="298">
                  <c:v>26.05.2025</c:v>
                </c:pt>
                <c:pt idx="299">
                  <c:v>27.05.2025</c:v>
                </c:pt>
                <c:pt idx="300">
                  <c:v>28.05.2025</c:v>
                </c:pt>
                <c:pt idx="301">
                  <c:v>29.05.2025</c:v>
                </c:pt>
                <c:pt idx="302">
                  <c:v>30.05.2025</c:v>
                </c:pt>
                <c:pt idx="303">
                  <c:v>31.05.2025</c:v>
                </c:pt>
                <c:pt idx="304">
                  <c:v>01.06.2025</c:v>
                </c:pt>
                <c:pt idx="305">
                  <c:v>02.06.2025</c:v>
                </c:pt>
                <c:pt idx="306">
                  <c:v>03.06.2025</c:v>
                </c:pt>
                <c:pt idx="307">
                  <c:v>04.06.2025</c:v>
                </c:pt>
                <c:pt idx="308">
                  <c:v>05.06.2025</c:v>
                </c:pt>
                <c:pt idx="309">
                  <c:v>06.06.2025</c:v>
                </c:pt>
                <c:pt idx="310">
                  <c:v>07.06.2025</c:v>
                </c:pt>
                <c:pt idx="311">
                  <c:v>08.06.2025</c:v>
                </c:pt>
                <c:pt idx="312">
                  <c:v>09.06.2025</c:v>
                </c:pt>
                <c:pt idx="313">
                  <c:v>10.06.2025</c:v>
                </c:pt>
                <c:pt idx="314">
                  <c:v>11.06.2025</c:v>
                </c:pt>
                <c:pt idx="315">
                  <c:v>12.06.2025</c:v>
                </c:pt>
                <c:pt idx="316">
                  <c:v>13.06.2025</c:v>
                </c:pt>
                <c:pt idx="317">
                  <c:v>14.06.2025</c:v>
                </c:pt>
                <c:pt idx="318">
                  <c:v>15.06.2025</c:v>
                </c:pt>
                <c:pt idx="319">
                  <c:v>16.06.2025</c:v>
                </c:pt>
                <c:pt idx="320">
                  <c:v>17.06.2025</c:v>
                </c:pt>
                <c:pt idx="321">
                  <c:v>18.06.2025</c:v>
                </c:pt>
                <c:pt idx="322">
                  <c:v>19.06.2025</c:v>
                </c:pt>
                <c:pt idx="323">
                  <c:v>20.06.2025</c:v>
                </c:pt>
                <c:pt idx="324">
                  <c:v>21.06.2025</c:v>
                </c:pt>
                <c:pt idx="325">
                  <c:v>22.06.2025</c:v>
                </c:pt>
                <c:pt idx="326">
                  <c:v>23.06.2025</c:v>
                </c:pt>
                <c:pt idx="327">
                  <c:v>24.06.2025</c:v>
                </c:pt>
                <c:pt idx="328">
                  <c:v>25.06.2025</c:v>
                </c:pt>
                <c:pt idx="329">
                  <c:v>26.06.2025</c:v>
                </c:pt>
                <c:pt idx="330">
                  <c:v>27.06.2025</c:v>
                </c:pt>
                <c:pt idx="331">
                  <c:v>28.06.2025</c:v>
                </c:pt>
                <c:pt idx="332">
                  <c:v>29.06.2025</c:v>
                </c:pt>
                <c:pt idx="333">
                  <c:v>30.06.2025</c:v>
                </c:pt>
                <c:pt idx="334">
                  <c:v>01.07.2025</c:v>
                </c:pt>
                <c:pt idx="335">
                  <c:v>02.07.2025</c:v>
                </c:pt>
                <c:pt idx="336">
                  <c:v>03.07.2025</c:v>
                </c:pt>
                <c:pt idx="337">
                  <c:v>04.07.2025</c:v>
                </c:pt>
                <c:pt idx="338">
                  <c:v>05.07.2025</c:v>
                </c:pt>
                <c:pt idx="339">
                  <c:v>06.07.2025</c:v>
                </c:pt>
                <c:pt idx="340">
                  <c:v>07.07.2025</c:v>
                </c:pt>
                <c:pt idx="341">
                  <c:v>08.07.2025</c:v>
                </c:pt>
                <c:pt idx="342">
                  <c:v>09.07.2025</c:v>
                </c:pt>
                <c:pt idx="343">
                  <c:v>10.07.2025</c:v>
                </c:pt>
                <c:pt idx="344">
                  <c:v>11.07.2025</c:v>
                </c:pt>
                <c:pt idx="345">
                  <c:v>12.07.2025</c:v>
                </c:pt>
                <c:pt idx="346">
                  <c:v>13.07.2025</c:v>
                </c:pt>
                <c:pt idx="347">
                  <c:v>14.07.2025</c:v>
                </c:pt>
                <c:pt idx="348">
                  <c:v>15.07.2025</c:v>
                </c:pt>
                <c:pt idx="349">
                  <c:v>16.07.2025</c:v>
                </c:pt>
                <c:pt idx="350">
                  <c:v>17.07.2025</c:v>
                </c:pt>
                <c:pt idx="351">
                  <c:v>18.07.2025</c:v>
                </c:pt>
                <c:pt idx="352">
                  <c:v>19.07.2025</c:v>
                </c:pt>
                <c:pt idx="353">
                  <c:v>20.07.2025</c:v>
                </c:pt>
                <c:pt idx="354">
                  <c:v>21.07.2025</c:v>
                </c:pt>
                <c:pt idx="355">
                  <c:v>22.07.2025</c:v>
                </c:pt>
                <c:pt idx="356">
                  <c:v>23.07.2025</c:v>
                </c:pt>
                <c:pt idx="357">
                  <c:v>24.07.2025</c:v>
                </c:pt>
                <c:pt idx="358">
                  <c:v>25.07.2025</c:v>
                </c:pt>
                <c:pt idx="359">
                  <c:v>26.07.2025</c:v>
                </c:pt>
                <c:pt idx="360">
                  <c:v>27.07.2025</c:v>
                </c:pt>
                <c:pt idx="361">
                  <c:v>28.07.2025</c:v>
                </c:pt>
                <c:pt idx="362">
                  <c:v>29.07.2025</c:v>
                </c:pt>
                <c:pt idx="363">
                  <c:v>30.07.2025</c:v>
                </c:pt>
                <c:pt idx="364">
                  <c:v>31.07.2025</c:v>
                </c:pt>
              </c:strCache>
            </c:strRef>
          </c:cat>
          <c:val>
            <c:numRef>
              <c:f>Sheet1!$H$2:$H$366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97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256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3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2786</c:v>
                </c:pt>
                <c:pt idx="61">
                  <c:v>0</c:v>
                </c:pt>
                <c:pt idx="62">
                  <c:v>3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38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124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151</c:v>
                </c:pt>
                <c:pt idx="107">
                  <c:v>0</c:v>
                </c:pt>
                <c:pt idx="108">
                  <c:v>0</c:v>
                </c:pt>
                <c:pt idx="109">
                  <c:v>2</c:v>
                </c:pt>
                <c:pt idx="110">
                  <c:v>0</c:v>
                </c:pt>
                <c:pt idx="111">
                  <c:v>2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101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43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5665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2627</c:v>
                </c:pt>
                <c:pt idx="137">
                  <c:v>2</c:v>
                </c:pt>
                <c:pt idx="138">
                  <c:v>419</c:v>
                </c:pt>
                <c:pt idx="139">
                  <c:v>75</c:v>
                </c:pt>
                <c:pt idx="140">
                  <c:v>0</c:v>
                </c:pt>
                <c:pt idx="141">
                  <c:v>150</c:v>
                </c:pt>
                <c:pt idx="142">
                  <c:v>0</c:v>
                </c:pt>
                <c:pt idx="143">
                  <c:v>1641</c:v>
                </c:pt>
                <c:pt idx="144">
                  <c:v>0</c:v>
                </c:pt>
                <c:pt idx="145">
                  <c:v>248</c:v>
                </c:pt>
                <c:pt idx="146">
                  <c:v>0</c:v>
                </c:pt>
                <c:pt idx="147">
                  <c:v>128</c:v>
                </c:pt>
                <c:pt idx="148">
                  <c:v>0</c:v>
                </c:pt>
                <c:pt idx="149">
                  <c:v>238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184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178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255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1397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453</c:v>
                </c:pt>
                <c:pt idx="194">
                  <c:v>0</c:v>
                </c:pt>
                <c:pt idx="195">
                  <c:v>3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148</c:v>
                </c:pt>
                <c:pt idx="201">
                  <c:v>0</c:v>
                </c:pt>
                <c:pt idx="202">
                  <c:v>0</c:v>
                </c:pt>
                <c:pt idx="203">
                  <c:v>5</c:v>
                </c:pt>
                <c:pt idx="204">
                  <c:v>3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242</c:v>
                </c:pt>
                <c:pt idx="210">
                  <c:v>0</c:v>
                </c:pt>
                <c:pt idx="211">
                  <c:v>0</c:v>
                </c:pt>
                <c:pt idx="212">
                  <c:v>210</c:v>
                </c:pt>
                <c:pt idx="213">
                  <c:v>9</c:v>
                </c:pt>
                <c:pt idx="214">
                  <c:v>143</c:v>
                </c:pt>
                <c:pt idx="215">
                  <c:v>0</c:v>
                </c:pt>
                <c:pt idx="216">
                  <c:v>0</c:v>
                </c:pt>
                <c:pt idx="217">
                  <c:v>118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101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5</c:v>
                </c:pt>
                <c:pt idx="232">
                  <c:v>0</c:v>
                </c:pt>
                <c:pt idx="233">
                  <c:v>0</c:v>
                </c:pt>
                <c:pt idx="234">
                  <c:v>36</c:v>
                </c:pt>
                <c:pt idx="235">
                  <c:v>3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1815</c:v>
                </c:pt>
                <c:pt idx="240">
                  <c:v>0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2</c:v>
                </c:pt>
                <c:pt idx="245">
                  <c:v>99</c:v>
                </c:pt>
                <c:pt idx="246">
                  <c:v>50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2</c:v>
                </c:pt>
                <c:pt idx="254">
                  <c:v>0</c:v>
                </c:pt>
                <c:pt idx="255">
                  <c:v>331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454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8</c:v>
                </c:pt>
                <c:pt idx="266">
                  <c:v>0</c:v>
                </c:pt>
                <c:pt idx="267">
                  <c:v>1628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35</c:v>
                </c:pt>
                <c:pt idx="279">
                  <c:v>42</c:v>
                </c:pt>
                <c:pt idx="280">
                  <c:v>25</c:v>
                </c:pt>
                <c:pt idx="281">
                  <c:v>0</c:v>
                </c:pt>
                <c:pt idx="282">
                  <c:v>177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1</c:v>
                </c:pt>
                <c:pt idx="288">
                  <c:v>28</c:v>
                </c:pt>
                <c:pt idx="289">
                  <c:v>0</c:v>
                </c:pt>
                <c:pt idx="290">
                  <c:v>170</c:v>
                </c:pt>
                <c:pt idx="291">
                  <c:v>0</c:v>
                </c:pt>
                <c:pt idx="292">
                  <c:v>269</c:v>
                </c:pt>
                <c:pt idx="293">
                  <c:v>59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1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2</c:v>
                </c:pt>
                <c:pt idx="316">
                  <c:v>0</c:v>
                </c:pt>
                <c:pt idx="317">
                  <c:v>1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235</c:v>
                </c:pt>
                <c:pt idx="324">
                  <c:v>0</c:v>
                </c:pt>
                <c:pt idx="325">
                  <c:v>0</c:v>
                </c:pt>
                <c:pt idx="326">
                  <c:v>1</c:v>
                </c:pt>
                <c:pt idx="327">
                  <c:v>0</c:v>
                </c:pt>
                <c:pt idx="328">
                  <c:v>72</c:v>
                </c:pt>
                <c:pt idx="329">
                  <c:v>0</c:v>
                </c:pt>
                <c:pt idx="330">
                  <c:v>734</c:v>
                </c:pt>
                <c:pt idx="331">
                  <c:v>329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1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346</c:v>
                </c:pt>
                <c:pt idx="340">
                  <c:v>0</c:v>
                </c:pt>
                <c:pt idx="341">
                  <c:v>217</c:v>
                </c:pt>
                <c:pt idx="342">
                  <c:v>0</c:v>
                </c:pt>
                <c:pt idx="343">
                  <c:v>0</c:v>
                </c:pt>
                <c:pt idx="344">
                  <c:v>4761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78</c:v>
                </c:pt>
                <c:pt idx="356">
                  <c:v>0</c:v>
                </c:pt>
                <c:pt idx="357">
                  <c:v>28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56</c:v>
                </c:pt>
                <c:pt idx="363">
                  <c:v>79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04A-4758-ADB1-9597AA8D9C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swk.krefeld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01.08.2024</c:v>
                </c:pt>
                <c:pt idx="1">
                  <c:v>02.08.2024</c:v>
                </c:pt>
                <c:pt idx="2">
                  <c:v>03.08.2024</c:v>
                </c:pt>
                <c:pt idx="3">
                  <c:v>04.08.2024</c:v>
                </c:pt>
                <c:pt idx="4">
                  <c:v>05.08.2024</c:v>
                </c:pt>
                <c:pt idx="5">
                  <c:v>06.08.2024</c:v>
                </c:pt>
                <c:pt idx="6">
                  <c:v>07.08.2024</c:v>
                </c:pt>
                <c:pt idx="7">
                  <c:v>08.08.2024</c:v>
                </c:pt>
                <c:pt idx="8">
                  <c:v>09.08.2024</c:v>
                </c:pt>
                <c:pt idx="9">
                  <c:v>10.08.2024</c:v>
                </c:pt>
                <c:pt idx="10">
                  <c:v>11.08.2024</c:v>
                </c:pt>
                <c:pt idx="11">
                  <c:v>12.08.2024</c:v>
                </c:pt>
                <c:pt idx="12">
                  <c:v>13.08.2024</c:v>
                </c:pt>
                <c:pt idx="13">
                  <c:v>14.08.2024</c:v>
                </c:pt>
                <c:pt idx="14">
                  <c:v>15.08.2024</c:v>
                </c:pt>
                <c:pt idx="15">
                  <c:v>16.08.2024</c:v>
                </c:pt>
                <c:pt idx="16">
                  <c:v>17.08.2024</c:v>
                </c:pt>
                <c:pt idx="17">
                  <c:v>18.08.2024</c:v>
                </c:pt>
                <c:pt idx="18">
                  <c:v>19.08.2024</c:v>
                </c:pt>
                <c:pt idx="19">
                  <c:v>20.08.2024</c:v>
                </c:pt>
                <c:pt idx="20">
                  <c:v>21.08.2024</c:v>
                </c:pt>
                <c:pt idx="21">
                  <c:v>22.08.2024</c:v>
                </c:pt>
                <c:pt idx="22">
                  <c:v>23.08.2024</c:v>
                </c:pt>
                <c:pt idx="23">
                  <c:v>24.08.2024</c:v>
                </c:pt>
                <c:pt idx="24">
                  <c:v>25.08.2024</c:v>
                </c:pt>
                <c:pt idx="25">
                  <c:v>26.08.2024</c:v>
                </c:pt>
                <c:pt idx="26">
                  <c:v>27.08.2024</c:v>
                </c:pt>
                <c:pt idx="27">
                  <c:v>28.08.2024</c:v>
                </c:pt>
                <c:pt idx="28">
                  <c:v>29.08.2024</c:v>
                </c:pt>
                <c:pt idx="29">
                  <c:v>30.08.2024</c:v>
                </c:pt>
                <c:pt idx="30">
                  <c:v>31.08.2024</c:v>
                </c:pt>
                <c:pt idx="31">
                  <c:v>01.09.2024</c:v>
                </c:pt>
                <c:pt idx="32">
                  <c:v>02.09.2024</c:v>
                </c:pt>
                <c:pt idx="33">
                  <c:v>03.09.2024</c:v>
                </c:pt>
                <c:pt idx="34">
                  <c:v>04.09.2024</c:v>
                </c:pt>
                <c:pt idx="35">
                  <c:v>05.09.2024</c:v>
                </c:pt>
                <c:pt idx="36">
                  <c:v>06.09.2024</c:v>
                </c:pt>
                <c:pt idx="37">
                  <c:v>07.09.2024</c:v>
                </c:pt>
                <c:pt idx="38">
                  <c:v>08.09.2024</c:v>
                </c:pt>
                <c:pt idx="39">
                  <c:v>09.09.2024</c:v>
                </c:pt>
                <c:pt idx="40">
                  <c:v>10.09.2024</c:v>
                </c:pt>
                <c:pt idx="41">
                  <c:v>11.09.2024</c:v>
                </c:pt>
                <c:pt idx="42">
                  <c:v>12.09.2024</c:v>
                </c:pt>
                <c:pt idx="43">
                  <c:v>13.09.2024</c:v>
                </c:pt>
                <c:pt idx="44">
                  <c:v>14.09.2024</c:v>
                </c:pt>
                <c:pt idx="45">
                  <c:v>15.09.2024</c:v>
                </c:pt>
                <c:pt idx="46">
                  <c:v>16.09.2024</c:v>
                </c:pt>
                <c:pt idx="47">
                  <c:v>17.09.2024</c:v>
                </c:pt>
                <c:pt idx="48">
                  <c:v>18.09.2024</c:v>
                </c:pt>
                <c:pt idx="49">
                  <c:v>19.09.2024</c:v>
                </c:pt>
                <c:pt idx="50">
                  <c:v>20.09.2024</c:v>
                </c:pt>
                <c:pt idx="51">
                  <c:v>21.09.2024</c:v>
                </c:pt>
                <c:pt idx="52">
                  <c:v>22.09.2024</c:v>
                </c:pt>
                <c:pt idx="53">
                  <c:v>23.09.2024</c:v>
                </c:pt>
                <c:pt idx="54">
                  <c:v>24.09.2024</c:v>
                </c:pt>
                <c:pt idx="55">
                  <c:v>25.09.2024</c:v>
                </c:pt>
                <c:pt idx="56">
                  <c:v>26.09.2024</c:v>
                </c:pt>
                <c:pt idx="57">
                  <c:v>27.09.2024</c:v>
                </c:pt>
                <c:pt idx="58">
                  <c:v>28.09.2024</c:v>
                </c:pt>
                <c:pt idx="59">
                  <c:v>29.09.2024</c:v>
                </c:pt>
                <c:pt idx="60">
                  <c:v>30.09.2024</c:v>
                </c:pt>
                <c:pt idx="61">
                  <c:v>01.10.2024</c:v>
                </c:pt>
                <c:pt idx="62">
                  <c:v>02.10.2024</c:v>
                </c:pt>
                <c:pt idx="63">
                  <c:v>03.10.2024</c:v>
                </c:pt>
                <c:pt idx="64">
                  <c:v>04.10.2024</c:v>
                </c:pt>
                <c:pt idx="65">
                  <c:v>05.10.2024</c:v>
                </c:pt>
                <c:pt idx="66">
                  <c:v>06.10.2024</c:v>
                </c:pt>
                <c:pt idx="67">
                  <c:v>07.10.2024</c:v>
                </c:pt>
                <c:pt idx="68">
                  <c:v>08.10.2024</c:v>
                </c:pt>
                <c:pt idx="69">
                  <c:v>09.10.2024</c:v>
                </c:pt>
                <c:pt idx="70">
                  <c:v>10.10.2024</c:v>
                </c:pt>
                <c:pt idx="71">
                  <c:v>11.10.2024</c:v>
                </c:pt>
                <c:pt idx="72">
                  <c:v>12.10.2024</c:v>
                </c:pt>
                <c:pt idx="73">
                  <c:v>13.10.2024</c:v>
                </c:pt>
                <c:pt idx="74">
                  <c:v>14.10.2024</c:v>
                </c:pt>
                <c:pt idx="75">
                  <c:v>15.10.2024</c:v>
                </c:pt>
                <c:pt idx="76">
                  <c:v>16.10.2024</c:v>
                </c:pt>
                <c:pt idx="77">
                  <c:v>17.10.2024</c:v>
                </c:pt>
                <c:pt idx="78">
                  <c:v>18.10.2024</c:v>
                </c:pt>
                <c:pt idx="79">
                  <c:v>19.10.2024</c:v>
                </c:pt>
                <c:pt idx="80">
                  <c:v>20.10.2024</c:v>
                </c:pt>
                <c:pt idx="81">
                  <c:v>21.10.2024</c:v>
                </c:pt>
                <c:pt idx="82">
                  <c:v>22.10.2024</c:v>
                </c:pt>
                <c:pt idx="83">
                  <c:v>23.10.2024</c:v>
                </c:pt>
                <c:pt idx="84">
                  <c:v>24.10.2024</c:v>
                </c:pt>
                <c:pt idx="85">
                  <c:v>25.10.2024</c:v>
                </c:pt>
                <c:pt idx="86">
                  <c:v>26.10.2024</c:v>
                </c:pt>
                <c:pt idx="87">
                  <c:v>27.10.2024</c:v>
                </c:pt>
                <c:pt idx="88">
                  <c:v>28.10.2024</c:v>
                </c:pt>
                <c:pt idx="89">
                  <c:v>29.10.2024</c:v>
                </c:pt>
                <c:pt idx="90">
                  <c:v>30.10.2024</c:v>
                </c:pt>
                <c:pt idx="91">
                  <c:v>31.10.2024</c:v>
                </c:pt>
                <c:pt idx="92">
                  <c:v>01.11.2024</c:v>
                </c:pt>
                <c:pt idx="93">
                  <c:v>02.11.2024</c:v>
                </c:pt>
                <c:pt idx="94">
                  <c:v>03.11.2024</c:v>
                </c:pt>
                <c:pt idx="95">
                  <c:v>04.11.2024</c:v>
                </c:pt>
                <c:pt idx="96">
                  <c:v>05.11.2024</c:v>
                </c:pt>
                <c:pt idx="97">
                  <c:v>06.11.2024</c:v>
                </c:pt>
                <c:pt idx="98">
                  <c:v>07.11.2024</c:v>
                </c:pt>
                <c:pt idx="99">
                  <c:v>08.11.2024</c:v>
                </c:pt>
                <c:pt idx="100">
                  <c:v>09.11.2024</c:v>
                </c:pt>
                <c:pt idx="101">
                  <c:v>10.11.2024</c:v>
                </c:pt>
                <c:pt idx="102">
                  <c:v>11.11.2024</c:v>
                </c:pt>
                <c:pt idx="103">
                  <c:v>12.11.2024</c:v>
                </c:pt>
                <c:pt idx="104">
                  <c:v>13.11.2024</c:v>
                </c:pt>
                <c:pt idx="105">
                  <c:v>14.11.2024</c:v>
                </c:pt>
                <c:pt idx="106">
                  <c:v>15.11.2024</c:v>
                </c:pt>
                <c:pt idx="107">
                  <c:v>16.11.2024</c:v>
                </c:pt>
                <c:pt idx="108">
                  <c:v>17.11.2024</c:v>
                </c:pt>
                <c:pt idx="109">
                  <c:v>18.11.2024</c:v>
                </c:pt>
                <c:pt idx="110">
                  <c:v>19.11.2024</c:v>
                </c:pt>
                <c:pt idx="111">
                  <c:v>20.11.2024</c:v>
                </c:pt>
                <c:pt idx="112">
                  <c:v>21.11.2024</c:v>
                </c:pt>
                <c:pt idx="113">
                  <c:v>22.11.2024</c:v>
                </c:pt>
                <c:pt idx="114">
                  <c:v>23.11.2024</c:v>
                </c:pt>
                <c:pt idx="115">
                  <c:v>24.11.2024</c:v>
                </c:pt>
                <c:pt idx="116">
                  <c:v>25.11.2024</c:v>
                </c:pt>
                <c:pt idx="117">
                  <c:v>26.11.2024</c:v>
                </c:pt>
                <c:pt idx="118">
                  <c:v>27.11.2024</c:v>
                </c:pt>
                <c:pt idx="119">
                  <c:v>28.11.2024</c:v>
                </c:pt>
                <c:pt idx="120">
                  <c:v>29.11.2024</c:v>
                </c:pt>
                <c:pt idx="121">
                  <c:v>30.11.2024</c:v>
                </c:pt>
                <c:pt idx="122">
                  <c:v>01.12.2024</c:v>
                </c:pt>
                <c:pt idx="123">
                  <c:v>02.12.2024</c:v>
                </c:pt>
                <c:pt idx="124">
                  <c:v>03.12.2024</c:v>
                </c:pt>
                <c:pt idx="125">
                  <c:v>04.12.2024</c:v>
                </c:pt>
                <c:pt idx="126">
                  <c:v>05.12.2024</c:v>
                </c:pt>
                <c:pt idx="127">
                  <c:v>06.12.2024</c:v>
                </c:pt>
                <c:pt idx="128">
                  <c:v>07.12.2024</c:v>
                </c:pt>
                <c:pt idx="129">
                  <c:v>08.12.2024</c:v>
                </c:pt>
                <c:pt idx="130">
                  <c:v>09.12.2024</c:v>
                </c:pt>
                <c:pt idx="131">
                  <c:v>10.12.2024</c:v>
                </c:pt>
                <c:pt idx="132">
                  <c:v>11.12.2024</c:v>
                </c:pt>
                <c:pt idx="133">
                  <c:v>12.12.2024</c:v>
                </c:pt>
                <c:pt idx="134">
                  <c:v>13.12.2024</c:v>
                </c:pt>
                <c:pt idx="135">
                  <c:v>14.12.2024</c:v>
                </c:pt>
                <c:pt idx="136">
                  <c:v>15.12.2024</c:v>
                </c:pt>
                <c:pt idx="137">
                  <c:v>16.12.2024</c:v>
                </c:pt>
                <c:pt idx="138">
                  <c:v>17.12.2024</c:v>
                </c:pt>
                <c:pt idx="139">
                  <c:v>18.12.2024</c:v>
                </c:pt>
                <c:pt idx="140">
                  <c:v>19.12.2024</c:v>
                </c:pt>
                <c:pt idx="141">
                  <c:v>20.12.2024</c:v>
                </c:pt>
                <c:pt idx="142">
                  <c:v>21.12.2024</c:v>
                </c:pt>
                <c:pt idx="143">
                  <c:v>22.12.2024</c:v>
                </c:pt>
                <c:pt idx="144">
                  <c:v>23.12.2024</c:v>
                </c:pt>
                <c:pt idx="145">
                  <c:v>24.12.2024</c:v>
                </c:pt>
                <c:pt idx="146">
                  <c:v>25.12.2024</c:v>
                </c:pt>
                <c:pt idx="147">
                  <c:v>26.12.2024</c:v>
                </c:pt>
                <c:pt idx="148">
                  <c:v>27.12.2024</c:v>
                </c:pt>
                <c:pt idx="149">
                  <c:v>28.12.2024</c:v>
                </c:pt>
                <c:pt idx="150">
                  <c:v>29.12.2024</c:v>
                </c:pt>
                <c:pt idx="151">
                  <c:v>30.12.2024</c:v>
                </c:pt>
                <c:pt idx="152">
                  <c:v>31.12.2024</c:v>
                </c:pt>
                <c:pt idx="153">
                  <c:v>01.01.2025</c:v>
                </c:pt>
                <c:pt idx="154">
                  <c:v>02.01.2025</c:v>
                </c:pt>
                <c:pt idx="155">
                  <c:v>03.01.2025</c:v>
                </c:pt>
                <c:pt idx="156">
                  <c:v>04.01.2025</c:v>
                </c:pt>
                <c:pt idx="157">
                  <c:v>05.01.2025</c:v>
                </c:pt>
                <c:pt idx="158">
                  <c:v>06.01.2025</c:v>
                </c:pt>
                <c:pt idx="159">
                  <c:v>07.01.2025</c:v>
                </c:pt>
                <c:pt idx="160">
                  <c:v>08.01.2025</c:v>
                </c:pt>
                <c:pt idx="161">
                  <c:v>09.01.2025</c:v>
                </c:pt>
                <c:pt idx="162">
                  <c:v>10.01.2025</c:v>
                </c:pt>
                <c:pt idx="163">
                  <c:v>11.01.2025</c:v>
                </c:pt>
                <c:pt idx="164">
                  <c:v>12.01.2025</c:v>
                </c:pt>
                <c:pt idx="165">
                  <c:v>13.01.2025</c:v>
                </c:pt>
                <c:pt idx="166">
                  <c:v>14.01.2025</c:v>
                </c:pt>
                <c:pt idx="167">
                  <c:v>15.01.2025</c:v>
                </c:pt>
                <c:pt idx="168">
                  <c:v>16.01.2025</c:v>
                </c:pt>
                <c:pt idx="169">
                  <c:v>17.01.2025</c:v>
                </c:pt>
                <c:pt idx="170">
                  <c:v>18.01.2025</c:v>
                </c:pt>
                <c:pt idx="171">
                  <c:v>19.01.2025</c:v>
                </c:pt>
                <c:pt idx="172">
                  <c:v>20.01.2025</c:v>
                </c:pt>
                <c:pt idx="173">
                  <c:v>21.01.2025</c:v>
                </c:pt>
                <c:pt idx="174">
                  <c:v>22.01.2025</c:v>
                </c:pt>
                <c:pt idx="175">
                  <c:v>23.01.2025</c:v>
                </c:pt>
                <c:pt idx="176">
                  <c:v>24.01.2025</c:v>
                </c:pt>
                <c:pt idx="177">
                  <c:v>25.01.2025</c:v>
                </c:pt>
                <c:pt idx="178">
                  <c:v>26.01.2025</c:v>
                </c:pt>
                <c:pt idx="179">
                  <c:v>27.01.2025</c:v>
                </c:pt>
                <c:pt idx="180">
                  <c:v>28.01.2025</c:v>
                </c:pt>
                <c:pt idx="181">
                  <c:v>29.01.2025</c:v>
                </c:pt>
                <c:pt idx="182">
                  <c:v>30.01.2025</c:v>
                </c:pt>
                <c:pt idx="183">
                  <c:v>31.01.2025</c:v>
                </c:pt>
                <c:pt idx="184">
                  <c:v>01.02.2025</c:v>
                </c:pt>
                <c:pt idx="185">
                  <c:v>02.02.2025</c:v>
                </c:pt>
                <c:pt idx="186">
                  <c:v>03.02.2025</c:v>
                </c:pt>
                <c:pt idx="187">
                  <c:v>04.02.2025</c:v>
                </c:pt>
                <c:pt idx="188">
                  <c:v>05.02.2025</c:v>
                </c:pt>
                <c:pt idx="189">
                  <c:v>06.02.2025</c:v>
                </c:pt>
                <c:pt idx="190">
                  <c:v>07.02.2025</c:v>
                </c:pt>
                <c:pt idx="191">
                  <c:v>08.02.2025</c:v>
                </c:pt>
                <c:pt idx="192">
                  <c:v>09.02.2025</c:v>
                </c:pt>
                <c:pt idx="193">
                  <c:v>10.02.2025</c:v>
                </c:pt>
                <c:pt idx="194">
                  <c:v>11.02.2025</c:v>
                </c:pt>
                <c:pt idx="195">
                  <c:v>12.02.2025</c:v>
                </c:pt>
                <c:pt idx="196">
                  <c:v>13.02.2025</c:v>
                </c:pt>
                <c:pt idx="197">
                  <c:v>14.02.2025</c:v>
                </c:pt>
                <c:pt idx="198">
                  <c:v>15.02.2025</c:v>
                </c:pt>
                <c:pt idx="199">
                  <c:v>16.02.2025</c:v>
                </c:pt>
                <c:pt idx="200">
                  <c:v>17.02.2025</c:v>
                </c:pt>
                <c:pt idx="201">
                  <c:v>18.02.2025</c:v>
                </c:pt>
                <c:pt idx="202">
                  <c:v>19.02.2025</c:v>
                </c:pt>
                <c:pt idx="203">
                  <c:v>20.02.2025</c:v>
                </c:pt>
                <c:pt idx="204">
                  <c:v>21.02.2025</c:v>
                </c:pt>
                <c:pt idx="205">
                  <c:v>22.02.2025</c:v>
                </c:pt>
                <c:pt idx="206">
                  <c:v>23.02.2025</c:v>
                </c:pt>
                <c:pt idx="207">
                  <c:v>24.02.2025</c:v>
                </c:pt>
                <c:pt idx="208">
                  <c:v>25.02.2025</c:v>
                </c:pt>
                <c:pt idx="209">
                  <c:v>26.02.2025</c:v>
                </c:pt>
                <c:pt idx="210">
                  <c:v>27.02.2025</c:v>
                </c:pt>
                <c:pt idx="211">
                  <c:v>28.02.2025</c:v>
                </c:pt>
                <c:pt idx="212">
                  <c:v>01.03.2025</c:v>
                </c:pt>
                <c:pt idx="213">
                  <c:v>02.03.2025</c:v>
                </c:pt>
                <c:pt idx="214">
                  <c:v>03.03.2025</c:v>
                </c:pt>
                <c:pt idx="215">
                  <c:v>04.03.2025</c:v>
                </c:pt>
                <c:pt idx="216">
                  <c:v>05.03.2025</c:v>
                </c:pt>
                <c:pt idx="217">
                  <c:v>06.03.2025</c:v>
                </c:pt>
                <c:pt idx="218">
                  <c:v>07.03.2025</c:v>
                </c:pt>
                <c:pt idx="219">
                  <c:v>08.03.2025</c:v>
                </c:pt>
                <c:pt idx="220">
                  <c:v>09.03.2025</c:v>
                </c:pt>
                <c:pt idx="221">
                  <c:v>10.03.2025</c:v>
                </c:pt>
                <c:pt idx="222">
                  <c:v>11.03.2025</c:v>
                </c:pt>
                <c:pt idx="223">
                  <c:v>12.03.2025</c:v>
                </c:pt>
                <c:pt idx="224">
                  <c:v>13.03.2025</c:v>
                </c:pt>
                <c:pt idx="225">
                  <c:v>14.03.2025</c:v>
                </c:pt>
                <c:pt idx="226">
                  <c:v>15.03.2025</c:v>
                </c:pt>
                <c:pt idx="227">
                  <c:v>16.03.2025</c:v>
                </c:pt>
                <c:pt idx="228">
                  <c:v>17.03.2025</c:v>
                </c:pt>
                <c:pt idx="229">
                  <c:v>18.03.2025</c:v>
                </c:pt>
                <c:pt idx="230">
                  <c:v>19.03.2025</c:v>
                </c:pt>
                <c:pt idx="231">
                  <c:v>20.03.2025</c:v>
                </c:pt>
                <c:pt idx="232">
                  <c:v>21.03.2025</c:v>
                </c:pt>
                <c:pt idx="233">
                  <c:v>22.03.2025</c:v>
                </c:pt>
                <c:pt idx="234">
                  <c:v>23.03.2025</c:v>
                </c:pt>
                <c:pt idx="235">
                  <c:v>24.03.2025</c:v>
                </c:pt>
                <c:pt idx="236">
                  <c:v>25.03.2025</c:v>
                </c:pt>
                <c:pt idx="237">
                  <c:v>26.03.2025</c:v>
                </c:pt>
                <c:pt idx="238">
                  <c:v>27.03.2025</c:v>
                </c:pt>
                <c:pt idx="239">
                  <c:v>28.03.2025</c:v>
                </c:pt>
                <c:pt idx="240">
                  <c:v>29.03.2025</c:v>
                </c:pt>
                <c:pt idx="241">
                  <c:v>30.03.2025</c:v>
                </c:pt>
                <c:pt idx="242">
                  <c:v>31.03.2025</c:v>
                </c:pt>
                <c:pt idx="243">
                  <c:v>01.04.2025</c:v>
                </c:pt>
                <c:pt idx="244">
                  <c:v>02.04.2025</c:v>
                </c:pt>
                <c:pt idx="245">
                  <c:v>03.04.2025</c:v>
                </c:pt>
                <c:pt idx="246">
                  <c:v>04.04.2025</c:v>
                </c:pt>
                <c:pt idx="247">
                  <c:v>05.04.2025</c:v>
                </c:pt>
                <c:pt idx="248">
                  <c:v>06.04.2025</c:v>
                </c:pt>
                <c:pt idx="249">
                  <c:v>07.04.2025</c:v>
                </c:pt>
                <c:pt idx="250">
                  <c:v>08.04.2025</c:v>
                </c:pt>
                <c:pt idx="251">
                  <c:v>09.04.2025</c:v>
                </c:pt>
                <c:pt idx="252">
                  <c:v>10.04.2025</c:v>
                </c:pt>
                <c:pt idx="253">
                  <c:v>11.04.2025</c:v>
                </c:pt>
                <c:pt idx="254">
                  <c:v>12.04.2025</c:v>
                </c:pt>
                <c:pt idx="255">
                  <c:v>13.04.2025</c:v>
                </c:pt>
                <c:pt idx="256">
                  <c:v>14.04.2025</c:v>
                </c:pt>
                <c:pt idx="257">
                  <c:v>15.04.2025</c:v>
                </c:pt>
                <c:pt idx="258">
                  <c:v>16.04.2025</c:v>
                </c:pt>
                <c:pt idx="259">
                  <c:v>17.04.2025</c:v>
                </c:pt>
                <c:pt idx="260">
                  <c:v>18.04.2025</c:v>
                </c:pt>
                <c:pt idx="261">
                  <c:v>19.04.2025</c:v>
                </c:pt>
                <c:pt idx="262">
                  <c:v>20.04.2025</c:v>
                </c:pt>
                <c:pt idx="263">
                  <c:v>21.04.2025</c:v>
                </c:pt>
                <c:pt idx="264">
                  <c:v>22.04.2025</c:v>
                </c:pt>
                <c:pt idx="265">
                  <c:v>23.04.2025</c:v>
                </c:pt>
                <c:pt idx="266">
                  <c:v>24.04.2025</c:v>
                </c:pt>
                <c:pt idx="267">
                  <c:v>25.04.2025</c:v>
                </c:pt>
                <c:pt idx="268">
                  <c:v>26.04.2025</c:v>
                </c:pt>
                <c:pt idx="269">
                  <c:v>27.04.2025</c:v>
                </c:pt>
                <c:pt idx="270">
                  <c:v>28.04.2025</c:v>
                </c:pt>
                <c:pt idx="271">
                  <c:v>29.04.2025</c:v>
                </c:pt>
                <c:pt idx="272">
                  <c:v>30.04.2025</c:v>
                </c:pt>
                <c:pt idx="273">
                  <c:v>01.05.2025</c:v>
                </c:pt>
                <c:pt idx="274">
                  <c:v>02.05.2025</c:v>
                </c:pt>
                <c:pt idx="275">
                  <c:v>03.05.2025</c:v>
                </c:pt>
                <c:pt idx="276">
                  <c:v>04.05.2025</c:v>
                </c:pt>
                <c:pt idx="277">
                  <c:v>05.05.2025</c:v>
                </c:pt>
                <c:pt idx="278">
                  <c:v>06.05.2025</c:v>
                </c:pt>
                <c:pt idx="279">
                  <c:v>07.05.2025</c:v>
                </c:pt>
                <c:pt idx="280">
                  <c:v>08.05.2025</c:v>
                </c:pt>
                <c:pt idx="281">
                  <c:v>09.05.2025</c:v>
                </c:pt>
                <c:pt idx="282">
                  <c:v>10.05.2025</c:v>
                </c:pt>
                <c:pt idx="283">
                  <c:v>11.05.2025</c:v>
                </c:pt>
                <c:pt idx="284">
                  <c:v>12.05.2025</c:v>
                </c:pt>
                <c:pt idx="285">
                  <c:v>13.05.2025</c:v>
                </c:pt>
                <c:pt idx="286">
                  <c:v>14.05.2025</c:v>
                </c:pt>
                <c:pt idx="287">
                  <c:v>15.05.2025</c:v>
                </c:pt>
                <c:pt idx="288">
                  <c:v>16.05.2025</c:v>
                </c:pt>
                <c:pt idx="289">
                  <c:v>17.05.2025</c:v>
                </c:pt>
                <c:pt idx="290">
                  <c:v>18.05.2025</c:v>
                </c:pt>
                <c:pt idx="291">
                  <c:v>19.05.2025</c:v>
                </c:pt>
                <c:pt idx="292">
                  <c:v>20.05.2025</c:v>
                </c:pt>
                <c:pt idx="293">
                  <c:v>21.05.2025</c:v>
                </c:pt>
                <c:pt idx="294">
                  <c:v>22.05.2025</c:v>
                </c:pt>
                <c:pt idx="295">
                  <c:v>23.05.2025</c:v>
                </c:pt>
                <c:pt idx="296">
                  <c:v>24.05.2025</c:v>
                </c:pt>
                <c:pt idx="297">
                  <c:v>25.05.2025</c:v>
                </c:pt>
                <c:pt idx="298">
                  <c:v>26.05.2025</c:v>
                </c:pt>
                <c:pt idx="299">
                  <c:v>27.05.2025</c:v>
                </c:pt>
                <c:pt idx="300">
                  <c:v>28.05.2025</c:v>
                </c:pt>
                <c:pt idx="301">
                  <c:v>29.05.2025</c:v>
                </c:pt>
                <c:pt idx="302">
                  <c:v>30.05.2025</c:v>
                </c:pt>
                <c:pt idx="303">
                  <c:v>31.05.2025</c:v>
                </c:pt>
                <c:pt idx="304">
                  <c:v>01.06.2025</c:v>
                </c:pt>
                <c:pt idx="305">
                  <c:v>02.06.2025</c:v>
                </c:pt>
                <c:pt idx="306">
                  <c:v>03.06.2025</c:v>
                </c:pt>
                <c:pt idx="307">
                  <c:v>04.06.2025</c:v>
                </c:pt>
                <c:pt idx="308">
                  <c:v>05.06.2025</c:v>
                </c:pt>
                <c:pt idx="309">
                  <c:v>06.06.2025</c:v>
                </c:pt>
                <c:pt idx="310">
                  <c:v>07.06.2025</c:v>
                </c:pt>
                <c:pt idx="311">
                  <c:v>08.06.2025</c:v>
                </c:pt>
                <c:pt idx="312">
                  <c:v>09.06.2025</c:v>
                </c:pt>
                <c:pt idx="313">
                  <c:v>10.06.2025</c:v>
                </c:pt>
                <c:pt idx="314">
                  <c:v>11.06.2025</c:v>
                </c:pt>
                <c:pt idx="315">
                  <c:v>12.06.2025</c:v>
                </c:pt>
                <c:pt idx="316">
                  <c:v>13.06.2025</c:v>
                </c:pt>
                <c:pt idx="317">
                  <c:v>14.06.2025</c:v>
                </c:pt>
                <c:pt idx="318">
                  <c:v>15.06.2025</c:v>
                </c:pt>
                <c:pt idx="319">
                  <c:v>16.06.2025</c:v>
                </c:pt>
                <c:pt idx="320">
                  <c:v>17.06.2025</c:v>
                </c:pt>
                <c:pt idx="321">
                  <c:v>18.06.2025</c:v>
                </c:pt>
                <c:pt idx="322">
                  <c:v>19.06.2025</c:v>
                </c:pt>
                <c:pt idx="323">
                  <c:v>20.06.2025</c:v>
                </c:pt>
                <c:pt idx="324">
                  <c:v>21.06.2025</c:v>
                </c:pt>
                <c:pt idx="325">
                  <c:v>22.06.2025</c:v>
                </c:pt>
                <c:pt idx="326">
                  <c:v>23.06.2025</c:v>
                </c:pt>
                <c:pt idx="327">
                  <c:v>24.06.2025</c:v>
                </c:pt>
                <c:pt idx="328">
                  <c:v>25.06.2025</c:v>
                </c:pt>
                <c:pt idx="329">
                  <c:v>26.06.2025</c:v>
                </c:pt>
                <c:pt idx="330">
                  <c:v>27.06.2025</c:v>
                </c:pt>
                <c:pt idx="331">
                  <c:v>28.06.2025</c:v>
                </c:pt>
                <c:pt idx="332">
                  <c:v>29.06.2025</c:v>
                </c:pt>
                <c:pt idx="333">
                  <c:v>30.06.2025</c:v>
                </c:pt>
                <c:pt idx="334">
                  <c:v>01.07.2025</c:v>
                </c:pt>
                <c:pt idx="335">
                  <c:v>02.07.2025</c:v>
                </c:pt>
                <c:pt idx="336">
                  <c:v>03.07.2025</c:v>
                </c:pt>
                <c:pt idx="337">
                  <c:v>04.07.2025</c:v>
                </c:pt>
                <c:pt idx="338">
                  <c:v>05.07.2025</c:v>
                </c:pt>
                <c:pt idx="339">
                  <c:v>06.07.2025</c:v>
                </c:pt>
                <c:pt idx="340">
                  <c:v>07.07.2025</c:v>
                </c:pt>
                <c:pt idx="341">
                  <c:v>08.07.2025</c:v>
                </c:pt>
                <c:pt idx="342">
                  <c:v>09.07.2025</c:v>
                </c:pt>
                <c:pt idx="343">
                  <c:v>10.07.2025</c:v>
                </c:pt>
                <c:pt idx="344">
                  <c:v>11.07.2025</c:v>
                </c:pt>
                <c:pt idx="345">
                  <c:v>12.07.2025</c:v>
                </c:pt>
                <c:pt idx="346">
                  <c:v>13.07.2025</c:v>
                </c:pt>
                <c:pt idx="347">
                  <c:v>14.07.2025</c:v>
                </c:pt>
                <c:pt idx="348">
                  <c:v>15.07.2025</c:v>
                </c:pt>
                <c:pt idx="349">
                  <c:v>16.07.2025</c:v>
                </c:pt>
                <c:pt idx="350">
                  <c:v>17.07.2025</c:v>
                </c:pt>
                <c:pt idx="351">
                  <c:v>18.07.2025</c:v>
                </c:pt>
                <c:pt idx="352">
                  <c:v>19.07.2025</c:v>
                </c:pt>
                <c:pt idx="353">
                  <c:v>20.07.2025</c:v>
                </c:pt>
                <c:pt idx="354">
                  <c:v>21.07.2025</c:v>
                </c:pt>
                <c:pt idx="355">
                  <c:v>22.07.2025</c:v>
                </c:pt>
                <c:pt idx="356">
                  <c:v>23.07.2025</c:v>
                </c:pt>
                <c:pt idx="357">
                  <c:v>24.07.2025</c:v>
                </c:pt>
                <c:pt idx="358">
                  <c:v>25.07.2025</c:v>
                </c:pt>
                <c:pt idx="359">
                  <c:v>26.07.2025</c:v>
                </c:pt>
                <c:pt idx="360">
                  <c:v>27.07.2025</c:v>
                </c:pt>
                <c:pt idx="361">
                  <c:v>28.07.2025</c:v>
                </c:pt>
                <c:pt idx="362">
                  <c:v>29.07.2025</c:v>
                </c:pt>
                <c:pt idx="363">
                  <c:v>30.07.2025</c:v>
                </c:pt>
                <c:pt idx="364">
                  <c:v>31.07.2025</c:v>
                </c:pt>
              </c:strCache>
            </c:strRef>
          </c:cat>
          <c:val>
            <c:numRef>
              <c:f>Sheet1!$I$2:$I$366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36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52</c:v>
                </c:pt>
                <c:pt idx="13">
                  <c:v>122</c:v>
                </c:pt>
                <c:pt idx="14">
                  <c:v>84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128</c:v>
                </c:pt>
                <c:pt idx="22">
                  <c:v>121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103</c:v>
                </c:pt>
                <c:pt idx="27">
                  <c:v>0</c:v>
                </c:pt>
                <c:pt idx="28">
                  <c:v>62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33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40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50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30</c:v>
                </c:pt>
                <c:pt idx="70">
                  <c:v>70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392</c:v>
                </c:pt>
                <c:pt idx="75">
                  <c:v>0</c:v>
                </c:pt>
                <c:pt idx="76">
                  <c:v>34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79</c:v>
                </c:pt>
                <c:pt idx="81">
                  <c:v>0</c:v>
                </c:pt>
                <c:pt idx="82">
                  <c:v>0</c:v>
                </c:pt>
                <c:pt idx="83">
                  <c:v>52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225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61</c:v>
                </c:pt>
                <c:pt idx="104">
                  <c:v>59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56</c:v>
                </c:pt>
                <c:pt idx="111">
                  <c:v>0</c:v>
                </c:pt>
                <c:pt idx="112">
                  <c:v>88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49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30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37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303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49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41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91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32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181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70</c:v>
                </c:pt>
                <c:pt idx="194">
                  <c:v>84</c:v>
                </c:pt>
                <c:pt idx="195">
                  <c:v>170</c:v>
                </c:pt>
                <c:pt idx="196">
                  <c:v>0</c:v>
                </c:pt>
                <c:pt idx="197">
                  <c:v>53</c:v>
                </c:pt>
                <c:pt idx="198">
                  <c:v>645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758</c:v>
                </c:pt>
                <c:pt idx="203">
                  <c:v>0</c:v>
                </c:pt>
                <c:pt idx="204">
                  <c:v>133</c:v>
                </c:pt>
                <c:pt idx="205">
                  <c:v>0</c:v>
                </c:pt>
                <c:pt idx="206">
                  <c:v>0</c:v>
                </c:pt>
                <c:pt idx="207">
                  <c:v>51</c:v>
                </c:pt>
                <c:pt idx="208">
                  <c:v>0</c:v>
                </c:pt>
                <c:pt idx="209">
                  <c:v>0</c:v>
                </c:pt>
                <c:pt idx="210">
                  <c:v>42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102</c:v>
                </c:pt>
                <c:pt idx="222">
                  <c:v>0</c:v>
                </c:pt>
                <c:pt idx="223">
                  <c:v>0</c:v>
                </c:pt>
                <c:pt idx="224">
                  <c:v>40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45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73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35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36</c:v>
                </c:pt>
                <c:pt idx="251">
                  <c:v>0</c:v>
                </c:pt>
                <c:pt idx="252">
                  <c:v>0</c:v>
                </c:pt>
                <c:pt idx="253">
                  <c:v>131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39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59</c:v>
                </c:pt>
                <c:pt idx="265">
                  <c:v>249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418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69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53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112</c:v>
                </c:pt>
                <c:pt idx="295">
                  <c:v>58</c:v>
                </c:pt>
                <c:pt idx="296">
                  <c:v>0</c:v>
                </c:pt>
                <c:pt idx="297">
                  <c:v>0</c:v>
                </c:pt>
                <c:pt idx="298">
                  <c:v>44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29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55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33</c:v>
                </c:pt>
                <c:pt idx="320">
                  <c:v>108</c:v>
                </c:pt>
                <c:pt idx="321">
                  <c:v>46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37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51</c:v>
                </c:pt>
                <c:pt idx="343">
                  <c:v>0</c:v>
                </c:pt>
                <c:pt idx="344">
                  <c:v>50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55</c:v>
                </c:pt>
                <c:pt idx="349">
                  <c:v>39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32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04A-4758-ADB1-9597AA8D9C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stadtwerkeduisburg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01.08.2024</c:v>
                </c:pt>
                <c:pt idx="1">
                  <c:v>02.08.2024</c:v>
                </c:pt>
                <c:pt idx="2">
                  <c:v>03.08.2024</c:v>
                </c:pt>
                <c:pt idx="3">
                  <c:v>04.08.2024</c:v>
                </c:pt>
                <c:pt idx="4">
                  <c:v>05.08.2024</c:v>
                </c:pt>
                <c:pt idx="5">
                  <c:v>06.08.2024</c:v>
                </c:pt>
                <c:pt idx="6">
                  <c:v>07.08.2024</c:v>
                </c:pt>
                <c:pt idx="7">
                  <c:v>08.08.2024</c:v>
                </c:pt>
                <c:pt idx="8">
                  <c:v>09.08.2024</c:v>
                </c:pt>
                <c:pt idx="9">
                  <c:v>10.08.2024</c:v>
                </c:pt>
                <c:pt idx="10">
                  <c:v>11.08.2024</c:v>
                </c:pt>
                <c:pt idx="11">
                  <c:v>12.08.2024</c:v>
                </c:pt>
                <c:pt idx="12">
                  <c:v>13.08.2024</c:v>
                </c:pt>
                <c:pt idx="13">
                  <c:v>14.08.2024</c:v>
                </c:pt>
                <c:pt idx="14">
                  <c:v>15.08.2024</c:v>
                </c:pt>
                <c:pt idx="15">
                  <c:v>16.08.2024</c:v>
                </c:pt>
                <c:pt idx="16">
                  <c:v>17.08.2024</c:v>
                </c:pt>
                <c:pt idx="17">
                  <c:v>18.08.2024</c:v>
                </c:pt>
                <c:pt idx="18">
                  <c:v>19.08.2024</c:v>
                </c:pt>
                <c:pt idx="19">
                  <c:v>20.08.2024</c:v>
                </c:pt>
                <c:pt idx="20">
                  <c:v>21.08.2024</c:v>
                </c:pt>
                <c:pt idx="21">
                  <c:v>22.08.2024</c:v>
                </c:pt>
                <c:pt idx="22">
                  <c:v>23.08.2024</c:v>
                </c:pt>
                <c:pt idx="23">
                  <c:v>24.08.2024</c:v>
                </c:pt>
                <c:pt idx="24">
                  <c:v>25.08.2024</c:v>
                </c:pt>
                <c:pt idx="25">
                  <c:v>26.08.2024</c:v>
                </c:pt>
                <c:pt idx="26">
                  <c:v>27.08.2024</c:v>
                </c:pt>
                <c:pt idx="27">
                  <c:v>28.08.2024</c:v>
                </c:pt>
                <c:pt idx="28">
                  <c:v>29.08.2024</c:v>
                </c:pt>
                <c:pt idx="29">
                  <c:v>30.08.2024</c:v>
                </c:pt>
                <c:pt idx="30">
                  <c:v>31.08.2024</c:v>
                </c:pt>
                <c:pt idx="31">
                  <c:v>01.09.2024</c:v>
                </c:pt>
                <c:pt idx="32">
                  <c:v>02.09.2024</c:v>
                </c:pt>
                <c:pt idx="33">
                  <c:v>03.09.2024</c:v>
                </c:pt>
                <c:pt idx="34">
                  <c:v>04.09.2024</c:v>
                </c:pt>
                <c:pt idx="35">
                  <c:v>05.09.2024</c:v>
                </c:pt>
                <c:pt idx="36">
                  <c:v>06.09.2024</c:v>
                </c:pt>
                <c:pt idx="37">
                  <c:v>07.09.2024</c:v>
                </c:pt>
                <c:pt idx="38">
                  <c:v>08.09.2024</c:v>
                </c:pt>
                <c:pt idx="39">
                  <c:v>09.09.2024</c:v>
                </c:pt>
                <c:pt idx="40">
                  <c:v>10.09.2024</c:v>
                </c:pt>
                <c:pt idx="41">
                  <c:v>11.09.2024</c:v>
                </c:pt>
                <c:pt idx="42">
                  <c:v>12.09.2024</c:v>
                </c:pt>
                <c:pt idx="43">
                  <c:v>13.09.2024</c:v>
                </c:pt>
                <c:pt idx="44">
                  <c:v>14.09.2024</c:v>
                </c:pt>
                <c:pt idx="45">
                  <c:v>15.09.2024</c:v>
                </c:pt>
                <c:pt idx="46">
                  <c:v>16.09.2024</c:v>
                </c:pt>
                <c:pt idx="47">
                  <c:v>17.09.2024</c:v>
                </c:pt>
                <c:pt idx="48">
                  <c:v>18.09.2024</c:v>
                </c:pt>
                <c:pt idx="49">
                  <c:v>19.09.2024</c:v>
                </c:pt>
                <c:pt idx="50">
                  <c:v>20.09.2024</c:v>
                </c:pt>
                <c:pt idx="51">
                  <c:v>21.09.2024</c:v>
                </c:pt>
                <c:pt idx="52">
                  <c:v>22.09.2024</c:v>
                </c:pt>
                <c:pt idx="53">
                  <c:v>23.09.2024</c:v>
                </c:pt>
                <c:pt idx="54">
                  <c:v>24.09.2024</c:v>
                </c:pt>
                <c:pt idx="55">
                  <c:v>25.09.2024</c:v>
                </c:pt>
                <c:pt idx="56">
                  <c:v>26.09.2024</c:v>
                </c:pt>
                <c:pt idx="57">
                  <c:v>27.09.2024</c:v>
                </c:pt>
                <c:pt idx="58">
                  <c:v>28.09.2024</c:v>
                </c:pt>
                <c:pt idx="59">
                  <c:v>29.09.2024</c:v>
                </c:pt>
                <c:pt idx="60">
                  <c:v>30.09.2024</c:v>
                </c:pt>
                <c:pt idx="61">
                  <c:v>01.10.2024</c:v>
                </c:pt>
                <c:pt idx="62">
                  <c:v>02.10.2024</c:v>
                </c:pt>
                <c:pt idx="63">
                  <c:v>03.10.2024</c:v>
                </c:pt>
                <c:pt idx="64">
                  <c:v>04.10.2024</c:v>
                </c:pt>
                <c:pt idx="65">
                  <c:v>05.10.2024</c:v>
                </c:pt>
                <c:pt idx="66">
                  <c:v>06.10.2024</c:v>
                </c:pt>
                <c:pt idx="67">
                  <c:v>07.10.2024</c:v>
                </c:pt>
                <c:pt idx="68">
                  <c:v>08.10.2024</c:v>
                </c:pt>
                <c:pt idx="69">
                  <c:v>09.10.2024</c:v>
                </c:pt>
                <c:pt idx="70">
                  <c:v>10.10.2024</c:v>
                </c:pt>
                <c:pt idx="71">
                  <c:v>11.10.2024</c:v>
                </c:pt>
                <c:pt idx="72">
                  <c:v>12.10.2024</c:v>
                </c:pt>
                <c:pt idx="73">
                  <c:v>13.10.2024</c:v>
                </c:pt>
                <c:pt idx="74">
                  <c:v>14.10.2024</c:v>
                </c:pt>
                <c:pt idx="75">
                  <c:v>15.10.2024</c:v>
                </c:pt>
                <c:pt idx="76">
                  <c:v>16.10.2024</c:v>
                </c:pt>
                <c:pt idx="77">
                  <c:v>17.10.2024</c:v>
                </c:pt>
                <c:pt idx="78">
                  <c:v>18.10.2024</c:v>
                </c:pt>
                <c:pt idx="79">
                  <c:v>19.10.2024</c:v>
                </c:pt>
                <c:pt idx="80">
                  <c:v>20.10.2024</c:v>
                </c:pt>
                <c:pt idx="81">
                  <c:v>21.10.2024</c:v>
                </c:pt>
                <c:pt idx="82">
                  <c:v>22.10.2024</c:v>
                </c:pt>
                <c:pt idx="83">
                  <c:v>23.10.2024</c:v>
                </c:pt>
                <c:pt idx="84">
                  <c:v>24.10.2024</c:v>
                </c:pt>
                <c:pt idx="85">
                  <c:v>25.10.2024</c:v>
                </c:pt>
                <c:pt idx="86">
                  <c:v>26.10.2024</c:v>
                </c:pt>
                <c:pt idx="87">
                  <c:v>27.10.2024</c:v>
                </c:pt>
                <c:pt idx="88">
                  <c:v>28.10.2024</c:v>
                </c:pt>
                <c:pt idx="89">
                  <c:v>29.10.2024</c:v>
                </c:pt>
                <c:pt idx="90">
                  <c:v>30.10.2024</c:v>
                </c:pt>
                <c:pt idx="91">
                  <c:v>31.10.2024</c:v>
                </c:pt>
                <c:pt idx="92">
                  <c:v>01.11.2024</c:v>
                </c:pt>
                <c:pt idx="93">
                  <c:v>02.11.2024</c:v>
                </c:pt>
                <c:pt idx="94">
                  <c:v>03.11.2024</c:v>
                </c:pt>
                <c:pt idx="95">
                  <c:v>04.11.2024</c:v>
                </c:pt>
                <c:pt idx="96">
                  <c:v>05.11.2024</c:v>
                </c:pt>
                <c:pt idx="97">
                  <c:v>06.11.2024</c:v>
                </c:pt>
                <c:pt idx="98">
                  <c:v>07.11.2024</c:v>
                </c:pt>
                <c:pt idx="99">
                  <c:v>08.11.2024</c:v>
                </c:pt>
                <c:pt idx="100">
                  <c:v>09.11.2024</c:v>
                </c:pt>
                <c:pt idx="101">
                  <c:v>10.11.2024</c:v>
                </c:pt>
                <c:pt idx="102">
                  <c:v>11.11.2024</c:v>
                </c:pt>
                <c:pt idx="103">
                  <c:v>12.11.2024</c:v>
                </c:pt>
                <c:pt idx="104">
                  <c:v>13.11.2024</c:v>
                </c:pt>
                <c:pt idx="105">
                  <c:v>14.11.2024</c:v>
                </c:pt>
                <c:pt idx="106">
                  <c:v>15.11.2024</c:v>
                </c:pt>
                <c:pt idx="107">
                  <c:v>16.11.2024</c:v>
                </c:pt>
                <c:pt idx="108">
                  <c:v>17.11.2024</c:v>
                </c:pt>
                <c:pt idx="109">
                  <c:v>18.11.2024</c:v>
                </c:pt>
                <c:pt idx="110">
                  <c:v>19.11.2024</c:v>
                </c:pt>
                <c:pt idx="111">
                  <c:v>20.11.2024</c:v>
                </c:pt>
                <c:pt idx="112">
                  <c:v>21.11.2024</c:v>
                </c:pt>
                <c:pt idx="113">
                  <c:v>22.11.2024</c:v>
                </c:pt>
                <c:pt idx="114">
                  <c:v>23.11.2024</c:v>
                </c:pt>
                <c:pt idx="115">
                  <c:v>24.11.2024</c:v>
                </c:pt>
                <c:pt idx="116">
                  <c:v>25.11.2024</c:v>
                </c:pt>
                <c:pt idx="117">
                  <c:v>26.11.2024</c:v>
                </c:pt>
                <c:pt idx="118">
                  <c:v>27.11.2024</c:v>
                </c:pt>
                <c:pt idx="119">
                  <c:v>28.11.2024</c:v>
                </c:pt>
                <c:pt idx="120">
                  <c:v>29.11.2024</c:v>
                </c:pt>
                <c:pt idx="121">
                  <c:v>30.11.2024</c:v>
                </c:pt>
                <c:pt idx="122">
                  <c:v>01.12.2024</c:v>
                </c:pt>
                <c:pt idx="123">
                  <c:v>02.12.2024</c:v>
                </c:pt>
                <c:pt idx="124">
                  <c:v>03.12.2024</c:v>
                </c:pt>
                <c:pt idx="125">
                  <c:v>04.12.2024</c:v>
                </c:pt>
                <c:pt idx="126">
                  <c:v>05.12.2024</c:v>
                </c:pt>
                <c:pt idx="127">
                  <c:v>06.12.2024</c:v>
                </c:pt>
                <c:pt idx="128">
                  <c:v>07.12.2024</c:v>
                </c:pt>
                <c:pt idx="129">
                  <c:v>08.12.2024</c:v>
                </c:pt>
                <c:pt idx="130">
                  <c:v>09.12.2024</c:v>
                </c:pt>
                <c:pt idx="131">
                  <c:v>10.12.2024</c:v>
                </c:pt>
                <c:pt idx="132">
                  <c:v>11.12.2024</c:v>
                </c:pt>
                <c:pt idx="133">
                  <c:v>12.12.2024</c:v>
                </c:pt>
                <c:pt idx="134">
                  <c:v>13.12.2024</c:v>
                </c:pt>
                <c:pt idx="135">
                  <c:v>14.12.2024</c:v>
                </c:pt>
                <c:pt idx="136">
                  <c:v>15.12.2024</c:v>
                </c:pt>
                <c:pt idx="137">
                  <c:v>16.12.2024</c:v>
                </c:pt>
                <c:pt idx="138">
                  <c:v>17.12.2024</c:v>
                </c:pt>
                <c:pt idx="139">
                  <c:v>18.12.2024</c:v>
                </c:pt>
                <c:pt idx="140">
                  <c:v>19.12.2024</c:v>
                </c:pt>
                <c:pt idx="141">
                  <c:v>20.12.2024</c:v>
                </c:pt>
                <c:pt idx="142">
                  <c:v>21.12.2024</c:v>
                </c:pt>
                <c:pt idx="143">
                  <c:v>22.12.2024</c:v>
                </c:pt>
                <c:pt idx="144">
                  <c:v>23.12.2024</c:v>
                </c:pt>
                <c:pt idx="145">
                  <c:v>24.12.2024</c:v>
                </c:pt>
                <c:pt idx="146">
                  <c:v>25.12.2024</c:v>
                </c:pt>
                <c:pt idx="147">
                  <c:v>26.12.2024</c:v>
                </c:pt>
                <c:pt idx="148">
                  <c:v>27.12.2024</c:v>
                </c:pt>
                <c:pt idx="149">
                  <c:v>28.12.2024</c:v>
                </c:pt>
                <c:pt idx="150">
                  <c:v>29.12.2024</c:v>
                </c:pt>
                <c:pt idx="151">
                  <c:v>30.12.2024</c:v>
                </c:pt>
                <c:pt idx="152">
                  <c:v>31.12.2024</c:v>
                </c:pt>
                <c:pt idx="153">
                  <c:v>01.01.2025</c:v>
                </c:pt>
                <c:pt idx="154">
                  <c:v>02.01.2025</c:v>
                </c:pt>
                <c:pt idx="155">
                  <c:v>03.01.2025</c:v>
                </c:pt>
                <c:pt idx="156">
                  <c:v>04.01.2025</c:v>
                </c:pt>
                <c:pt idx="157">
                  <c:v>05.01.2025</c:v>
                </c:pt>
                <c:pt idx="158">
                  <c:v>06.01.2025</c:v>
                </c:pt>
                <c:pt idx="159">
                  <c:v>07.01.2025</c:v>
                </c:pt>
                <c:pt idx="160">
                  <c:v>08.01.2025</c:v>
                </c:pt>
                <c:pt idx="161">
                  <c:v>09.01.2025</c:v>
                </c:pt>
                <c:pt idx="162">
                  <c:v>10.01.2025</c:v>
                </c:pt>
                <c:pt idx="163">
                  <c:v>11.01.2025</c:v>
                </c:pt>
                <c:pt idx="164">
                  <c:v>12.01.2025</c:v>
                </c:pt>
                <c:pt idx="165">
                  <c:v>13.01.2025</c:v>
                </c:pt>
                <c:pt idx="166">
                  <c:v>14.01.2025</c:v>
                </c:pt>
                <c:pt idx="167">
                  <c:v>15.01.2025</c:v>
                </c:pt>
                <c:pt idx="168">
                  <c:v>16.01.2025</c:v>
                </c:pt>
                <c:pt idx="169">
                  <c:v>17.01.2025</c:v>
                </c:pt>
                <c:pt idx="170">
                  <c:v>18.01.2025</c:v>
                </c:pt>
                <c:pt idx="171">
                  <c:v>19.01.2025</c:v>
                </c:pt>
                <c:pt idx="172">
                  <c:v>20.01.2025</c:v>
                </c:pt>
                <c:pt idx="173">
                  <c:v>21.01.2025</c:v>
                </c:pt>
                <c:pt idx="174">
                  <c:v>22.01.2025</c:v>
                </c:pt>
                <c:pt idx="175">
                  <c:v>23.01.2025</c:v>
                </c:pt>
                <c:pt idx="176">
                  <c:v>24.01.2025</c:v>
                </c:pt>
                <c:pt idx="177">
                  <c:v>25.01.2025</c:v>
                </c:pt>
                <c:pt idx="178">
                  <c:v>26.01.2025</c:v>
                </c:pt>
                <c:pt idx="179">
                  <c:v>27.01.2025</c:v>
                </c:pt>
                <c:pt idx="180">
                  <c:v>28.01.2025</c:v>
                </c:pt>
                <c:pt idx="181">
                  <c:v>29.01.2025</c:v>
                </c:pt>
                <c:pt idx="182">
                  <c:v>30.01.2025</c:v>
                </c:pt>
                <c:pt idx="183">
                  <c:v>31.01.2025</c:v>
                </c:pt>
                <c:pt idx="184">
                  <c:v>01.02.2025</c:v>
                </c:pt>
                <c:pt idx="185">
                  <c:v>02.02.2025</c:v>
                </c:pt>
                <c:pt idx="186">
                  <c:v>03.02.2025</c:v>
                </c:pt>
                <c:pt idx="187">
                  <c:v>04.02.2025</c:v>
                </c:pt>
                <c:pt idx="188">
                  <c:v>05.02.2025</c:v>
                </c:pt>
                <c:pt idx="189">
                  <c:v>06.02.2025</c:v>
                </c:pt>
                <c:pt idx="190">
                  <c:v>07.02.2025</c:v>
                </c:pt>
                <c:pt idx="191">
                  <c:v>08.02.2025</c:v>
                </c:pt>
                <c:pt idx="192">
                  <c:v>09.02.2025</c:v>
                </c:pt>
                <c:pt idx="193">
                  <c:v>10.02.2025</c:v>
                </c:pt>
                <c:pt idx="194">
                  <c:v>11.02.2025</c:v>
                </c:pt>
                <c:pt idx="195">
                  <c:v>12.02.2025</c:v>
                </c:pt>
                <c:pt idx="196">
                  <c:v>13.02.2025</c:v>
                </c:pt>
                <c:pt idx="197">
                  <c:v>14.02.2025</c:v>
                </c:pt>
                <c:pt idx="198">
                  <c:v>15.02.2025</c:v>
                </c:pt>
                <c:pt idx="199">
                  <c:v>16.02.2025</c:v>
                </c:pt>
                <c:pt idx="200">
                  <c:v>17.02.2025</c:v>
                </c:pt>
                <c:pt idx="201">
                  <c:v>18.02.2025</c:v>
                </c:pt>
                <c:pt idx="202">
                  <c:v>19.02.2025</c:v>
                </c:pt>
                <c:pt idx="203">
                  <c:v>20.02.2025</c:v>
                </c:pt>
                <c:pt idx="204">
                  <c:v>21.02.2025</c:v>
                </c:pt>
                <c:pt idx="205">
                  <c:v>22.02.2025</c:v>
                </c:pt>
                <c:pt idx="206">
                  <c:v>23.02.2025</c:v>
                </c:pt>
                <c:pt idx="207">
                  <c:v>24.02.2025</c:v>
                </c:pt>
                <c:pt idx="208">
                  <c:v>25.02.2025</c:v>
                </c:pt>
                <c:pt idx="209">
                  <c:v>26.02.2025</c:v>
                </c:pt>
                <c:pt idx="210">
                  <c:v>27.02.2025</c:v>
                </c:pt>
                <c:pt idx="211">
                  <c:v>28.02.2025</c:v>
                </c:pt>
                <c:pt idx="212">
                  <c:v>01.03.2025</c:v>
                </c:pt>
                <c:pt idx="213">
                  <c:v>02.03.2025</c:v>
                </c:pt>
                <c:pt idx="214">
                  <c:v>03.03.2025</c:v>
                </c:pt>
                <c:pt idx="215">
                  <c:v>04.03.2025</c:v>
                </c:pt>
                <c:pt idx="216">
                  <c:v>05.03.2025</c:v>
                </c:pt>
                <c:pt idx="217">
                  <c:v>06.03.2025</c:v>
                </c:pt>
                <c:pt idx="218">
                  <c:v>07.03.2025</c:v>
                </c:pt>
                <c:pt idx="219">
                  <c:v>08.03.2025</c:v>
                </c:pt>
                <c:pt idx="220">
                  <c:v>09.03.2025</c:v>
                </c:pt>
                <c:pt idx="221">
                  <c:v>10.03.2025</c:v>
                </c:pt>
                <c:pt idx="222">
                  <c:v>11.03.2025</c:v>
                </c:pt>
                <c:pt idx="223">
                  <c:v>12.03.2025</c:v>
                </c:pt>
                <c:pt idx="224">
                  <c:v>13.03.2025</c:v>
                </c:pt>
                <c:pt idx="225">
                  <c:v>14.03.2025</c:v>
                </c:pt>
                <c:pt idx="226">
                  <c:v>15.03.2025</c:v>
                </c:pt>
                <c:pt idx="227">
                  <c:v>16.03.2025</c:v>
                </c:pt>
                <c:pt idx="228">
                  <c:v>17.03.2025</c:v>
                </c:pt>
                <c:pt idx="229">
                  <c:v>18.03.2025</c:v>
                </c:pt>
                <c:pt idx="230">
                  <c:v>19.03.2025</c:v>
                </c:pt>
                <c:pt idx="231">
                  <c:v>20.03.2025</c:v>
                </c:pt>
                <c:pt idx="232">
                  <c:v>21.03.2025</c:v>
                </c:pt>
                <c:pt idx="233">
                  <c:v>22.03.2025</c:v>
                </c:pt>
                <c:pt idx="234">
                  <c:v>23.03.2025</c:v>
                </c:pt>
                <c:pt idx="235">
                  <c:v>24.03.2025</c:v>
                </c:pt>
                <c:pt idx="236">
                  <c:v>25.03.2025</c:v>
                </c:pt>
                <c:pt idx="237">
                  <c:v>26.03.2025</c:v>
                </c:pt>
                <c:pt idx="238">
                  <c:v>27.03.2025</c:v>
                </c:pt>
                <c:pt idx="239">
                  <c:v>28.03.2025</c:v>
                </c:pt>
                <c:pt idx="240">
                  <c:v>29.03.2025</c:v>
                </c:pt>
                <c:pt idx="241">
                  <c:v>30.03.2025</c:v>
                </c:pt>
                <c:pt idx="242">
                  <c:v>31.03.2025</c:v>
                </c:pt>
                <c:pt idx="243">
                  <c:v>01.04.2025</c:v>
                </c:pt>
                <c:pt idx="244">
                  <c:v>02.04.2025</c:v>
                </c:pt>
                <c:pt idx="245">
                  <c:v>03.04.2025</c:v>
                </c:pt>
                <c:pt idx="246">
                  <c:v>04.04.2025</c:v>
                </c:pt>
                <c:pt idx="247">
                  <c:v>05.04.2025</c:v>
                </c:pt>
                <c:pt idx="248">
                  <c:v>06.04.2025</c:v>
                </c:pt>
                <c:pt idx="249">
                  <c:v>07.04.2025</c:v>
                </c:pt>
                <c:pt idx="250">
                  <c:v>08.04.2025</c:v>
                </c:pt>
                <c:pt idx="251">
                  <c:v>09.04.2025</c:v>
                </c:pt>
                <c:pt idx="252">
                  <c:v>10.04.2025</c:v>
                </c:pt>
                <c:pt idx="253">
                  <c:v>11.04.2025</c:v>
                </c:pt>
                <c:pt idx="254">
                  <c:v>12.04.2025</c:v>
                </c:pt>
                <c:pt idx="255">
                  <c:v>13.04.2025</c:v>
                </c:pt>
                <c:pt idx="256">
                  <c:v>14.04.2025</c:v>
                </c:pt>
                <c:pt idx="257">
                  <c:v>15.04.2025</c:v>
                </c:pt>
                <c:pt idx="258">
                  <c:v>16.04.2025</c:v>
                </c:pt>
                <c:pt idx="259">
                  <c:v>17.04.2025</c:v>
                </c:pt>
                <c:pt idx="260">
                  <c:v>18.04.2025</c:v>
                </c:pt>
                <c:pt idx="261">
                  <c:v>19.04.2025</c:v>
                </c:pt>
                <c:pt idx="262">
                  <c:v>20.04.2025</c:v>
                </c:pt>
                <c:pt idx="263">
                  <c:v>21.04.2025</c:v>
                </c:pt>
                <c:pt idx="264">
                  <c:v>22.04.2025</c:v>
                </c:pt>
                <c:pt idx="265">
                  <c:v>23.04.2025</c:v>
                </c:pt>
                <c:pt idx="266">
                  <c:v>24.04.2025</c:v>
                </c:pt>
                <c:pt idx="267">
                  <c:v>25.04.2025</c:v>
                </c:pt>
                <c:pt idx="268">
                  <c:v>26.04.2025</c:v>
                </c:pt>
                <c:pt idx="269">
                  <c:v>27.04.2025</c:v>
                </c:pt>
                <c:pt idx="270">
                  <c:v>28.04.2025</c:v>
                </c:pt>
                <c:pt idx="271">
                  <c:v>29.04.2025</c:v>
                </c:pt>
                <c:pt idx="272">
                  <c:v>30.04.2025</c:v>
                </c:pt>
                <c:pt idx="273">
                  <c:v>01.05.2025</c:v>
                </c:pt>
                <c:pt idx="274">
                  <c:v>02.05.2025</c:v>
                </c:pt>
                <c:pt idx="275">
                  <c:v>03.05.2025</c:v>
                </c:pt>
                <c:pt idx="276">
                  <c:v>04.05.2025</c:v>
                </c:pt>
                <c:pt idx="277">
                  <c:v>05.05.2025</c:v>
                </c:pt>
                <c:pt idx="278">
                  <c:v>06.05.2025</c:v>
                </c:pt>
                <c:pt idx="279">
                  <c:v>07.05.2025</c:v>
                </c:pt>
                <c:pt idx="280">
                  <c:v>08.05.2025</c:v>
                </c:pt>
                <c:pt idx="281">
                  <c:v>09.05.2025</c:v>
                </c:pt>
                <c:pt idx="282">
                  <c:v>10.05.2025</c:v>
                </c:pt>
                <c:pt idx="283">
                  <c:v>11.05.2025</c:v>
                </c:pt>
                <c:pt idx="284">
                  <c:v>12.05.2025</c:v>
                </c:pt>
                <c:pt idx="285">
                  <c:v>13.05.2025</c:v>
                </c:pt>
                <c:pt idx="286">
                  <c:v>14.05.2025</c:v>
                </c:pt>
                <c:pt idx="287">
                  <c:v>15.05.2025</c:v>
                </c:pt>
                <c:pt idx="288">
                  <c:v>16.05.2025</c:v>
                </c:pt>
                <c:pt idx="289">
                  <c:v>17.05.2025</c:v>
                </c:pt>
                <c:pt idx="290">
                  <c:v>18.05.2025</c:v>
                </c:pt>
                <c:pt idx="291">
                  <c:v>19.05.2025</c:v>
                </c:pt>
                <c:pt idx="292">
                  <c:v>20.05.2025</c:v>
                </c:pt>
                <c:pt idx="293">
                  <c:v>21.05.2025</c:v>
                </c:pt>
                <c:pt idx="294">
                  <c:v>22.05.2025</c:v>
                </c:pt>
                <c:pt idx="295">
                  <c:v>23.05.2025</c:v>
                </c:pt>
                <c:pt idx="296">
                  <c:v>24.05.2025</c:v>
                </c:pt>
                <c:pt idx="297">
                  <c:v>25.05.2025</c:v>
                </c:pt>
                <c:pt idx="298">
                  <c:v>26.05.2025</c:v>
                </c:pt>
                <c:pt idx="299">
                  <c:v>27.05.2025</c:v>
                </c:pt>
                <c:pt idx="300">
                  <c:v>28.05.2025</c:v>
                </c:pt>
                <c:pt idx="301">
                  <c:v>29.05.2025</c:v>
                </c:pt>
                <c:pt idx="302">
                  <c:v>30.05.2025</c:v>
                </c:pt>
                <c:pt idx="303">
                  <c:v>31.05.2025</c:v>
                </c:pt>
                <c:pt idx="304">
                  <c:v>01.06.2025</c:v>
                </c:pt>
                <c:pt idx="305">
                  <c:v>02.06.2025</c:v>
                </c:pt>
                <c:pt idx="306">
                  <c:v>03.06.2025</c:v>
                </c:pt>
                <c:pt idx="307">
                  <c:v>04.06.2025</c:v>
                </c:pt>
                <c:pt idx="308">
                  <c:v>05.06.2025</c:v>
                </c:pt>
                <c:pt idx="309">
                  <c:v>06.06.2025</c:v>
                </c:pt>
                <c:pt idx="310">
                  <c:v>07.06.2025</c:v>
                </c:pt>
                <c:pt idx="311">
                  <c:v>08.06.2025</c:v>
                </c:pt>
                <c:pt idx="312">
                  <c:v>09.06.2025</c:v>
                </c:pt>
                <c:pt idx="313">
                  <c:v>10.06.2025</c:v>
                </c:pt>
                <c:pt idx="314">
                  <c:v>11.06.2025</c:v>
                </c:pt>
                <c:pt idx="315">
                  <c:v>12.06.2025</c:v>
                </c:pt>
                <c:pt idx="316">
                  <c:v>13.06.2025</c:v>
                </c:pt>
                <c:pt idx="317">
                  <c:v>14.06.2025</c:v>
                </c:pt>
                <c:pt idx="318">
                  <c:v>15.06.2025</c:v>
                </c:pt>
                <c:pt idx="319">
                  <c:v>16.06.2025</c:v>
                </c:pt>
                <c:pt idx="320">
                  <c:v>17.06.2025</c:v>
                </c:pt>
                <c:pt idx="321">
                  <c:v>18.06.2025</c:v>
                </c:pt>
                <c:pt idx="322">
                  <c:v>19.06.2025</c:v>
                </c:pt>
                <c:pt idx="323">
                  <c:v>20.06.2025</c:v>
                </c:pt>
                <c:pt idx="324">
                  <c:v>21.06.2025</c:v>
                </c:pt>
                <c:pt idx="325">
                  <c:v>22.06.2025</c:v>
                </c:pt>
                <c:pt idx="326">
                  <c:v>23.06.2025</c:v>
                </c:pt>
                <c:pt idx="327">
                  <c:v>24.06.2025</c:v>
                </c:pt>
                <c:pt idx="328">
                  <c:v>25.06.2025</c:v>
                </c:pt>
                <c:pt idx="329">
                  <c:v>26.06.2025</c:v>
                </c:pt>
                <c:pt idx="330">
                  <c:v>27.06.2025</c:v>
                </c:pt>
                <c:pt idx="331">
                  <c:v>28.06.2025</c:v>
                </c:pt>
                <c:pt idx="332">
                  <c:v>29.06.2025</c:v>
                </c:pt>
                <c:pt idx="333">
                  <c:v>30.06.2025</c:v>
                </c:pt>
                <c:pt idx="334">
                  <c:v>01.07.2025</c:v>
                </c:pt>
                <c:pt idx="335">
                  <c:v>02.07.2025</c:v>
                </c:pt>
                <c:pt idx="336">
                  <c:v>03.07.2025</c:v>
                </c:pt>
                <c:pt idx="337">
                  <c:v>04.07.2025</c:v>
                </c:pt>
                <c:pt idx="338">
                  <c:v>05.07.2025</c:v>
                </c:pt>
                <c:pt idx="339">
                  <c:v>06.07.2025</c:v>
                </c:pt>
                <c:pt idx="340">
                  <c:v>07.07.2025</c:v>
                </c:pt>
                <c:pt idx="341">
                  <c:v>08.07.2025</c:v>
                </c:pt>
                <c:pt idx="342">
                  <c:v>09.07.2025</c:v>
                </c:pt>
                <c:pt idx="343">
                  <c:v>10.07.2025</c:v>
                </c:pt>
                <c:pt idx="344">
                  <c:v>11.07.2025</c:v>
                </c:pt>
                <c:pt idx="345">
                  <c:v>12.07.2025</c:v>
                </c:pt>
                <c:pt idx="346">
                  <c:v>13.07.2025</c:v>
                </c:pt>
                <c:pt idx="347">
                  <c:v>14.07.2025</c:v>
                </c:pt>
                <c:pt idx="348">
                  <c:v>15.07.2025</c:v>
                </c:pt>
                <c:pt idx="349">
                  <c:v>16.07.2025</c:v>
                </c:pt>
                <c:pt idx="350">
                  <c:v>17.07.2025</c:v>
                </c:pt>
                <c:pt idx="351">
                  <c:v>18.07.2025</c:v>
                </c:pt>
                <c:pt idx="352">
                  <c:v>19.07.2025</c:v>
                </c:pt>
                <c:pt idx="353">
                  <c:v>20.07.2025</c:v>
                </c:pt>
                <c:pt idx="354">
                  <c:v>21.07.2025</c:v>
                </c:pt>
                <c:pt idx="355">
                  <c:v>22.07.2025</c:v>
                </c:pt>
                <c:pt idx="356">
                  <c:v>23.07.2025</c:v>
                </c:pt>
                <c:pt idx="357">
                  <c:v>24.07.2025</c:v>
                </c:pt>
                <c:pt idx="358">
                  <c:v>25.07.2025</c:v>
                </c:pt>
                <c:pt idx="359">
                  <c:v>26.07.2025</c:v>
                </c:pt>
                <c:pt idx="360">
                  <c:v>27.07.2025</c:v>
                </c:pt>
                <c:pt idx="361">
                  <c:v>28.07.2025</c:v>
                </c:pt>
                <c:pt idx="362">
                  <c:v>29.07.2025</c:v>
                </c:pt>
                <c:pt idx="363">
                  <c:v>30.07.2025</c:v>
                </c:pt>
                <c:pt idx="364">
                  <c:v>31.07.2025</c:v>
                </c:pt>
              </c:strCache>
            </c:strRef>
          </c:cat>
          <c:val>
            <c:numRef>
              <c:f>Sheet1!$J$2:$J$366</c:f>
              <c:numCache>
                <c:formatCode>General</c:formatCode>
                <c:ptCount val="365"/>
                <c:pt idx="0">
                  <c:v>74</c:v>
                </c:pt>
                <c:pt idx="1">
                  <c:v>45</c:v>
                </c:pt>
                <c:pt idx="2">
                  <c:v>0</c:v>
                </c:pt>
                <c:pt idx="3">
                  <c:v>0</c:v>
                </c:pt>
                <c:pt idx="4">
                  <c:v>15</c:v>
                </c:pt>
                <c:pt idx="5">
                  <c:v>0</c:v>
                </c:pt>
                <c:pt idx="6">
                  <c:v>28</c:v>
                </c:pt>
                <c:pt idx="7">
                  <c:v>0</c:v>
                </c:pt>
                <c:pt idx="8">
                  <c:v>19</c:v>
                </c:pt>
                <c:pt idx="9">
                  <c:v>0</c:v>
                </c:pt>
                <c:pt idx="10">
                  <c:v>0</c:v>
                </c:pt>
                <c:pt idx="11">
                  <c:v>39</c:v>
                </c:pt>
                <c:pt idx="12">
                  <c:v>0</c:v>
                </c:pt>
                <c:pt idx="13">
                  <c:v>31</c:v>
                </c:pt>
                <c:pt idx="14">
                  <c:v>14</c:v>
                </c:pt>
                <c:pt idx="15">
                  <c:v>10</c:v>
                </c:pt>
                <c:pt idx="16">
                  <c:v>0</c:v>
                </c:pt>
                <c:pt idx="17">
                  <c:v>0</c:v>
                </c:pt>
                <c:pt idx="18">
                  <c:v>36</c:v>
                </c:pt>
                <c:pt idx="19">
                  <c:v>56</c:v>
                </c:pt>
                <c:pt idx="20">
                  <c:v>59</c:v>
                </c:pt>
                <c:pt idx="21">
                  <c:v>18</c:v>
                </c:pt>
                <c:pt idx="22">
                  <c:v>56</c:v>
                </c:pt>
                <c:pt idx="23">
                  <c:v>0</c:v>
                </c:pt>
                <c:pt idx="24">
                  <c:v>0</c:v>
                </c:pt>
                <c:pt idx="25">
                  <c:v>21</c:v>
                </c:pt>
                <c:pt idx="26">
                  <c:v>0</c:v>
                </c:pt>
                <c:pt idx="27">
                  <c:v>28</c:v>
                </c:pt>
                <c:pt idx="28">
                  <c:v>23</c:v>
                </c:pt>
                <c:pt idx="29">
                  <c:v>21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19</c:v>
                </c:pt>
                <c:pt idx="34">
                  <c:v>26</c:v>
                </c:pt>
                <c:pt idx="35">
                  <c:v>87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26</c:v>
                </c:pt>
                <c:pt idx="40">
                  <c:v>12</c:v>
                </c:pt>
                <c:pt idx="41">
                  <c:v>0</c:v>
                </c:pt>
                <c:pt idx="42">
                  <c:v>17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44</c:v>
                </c:pt>
                <c:pt idx="48">
                  <c:v>86</c:v>
                </c:pt>
                <c:pt idx="49">
                  <c:v>0</c:v>
                </c:pt>
                <c:pt idx="50">
                  <c:v>12</c:v>
                </c:pt>
                <c:pt idx="51">
                  <c:v>0</c:v>
                </c:pt>
                <c:pt idx="52">
                  <c:v>0</c:v>
                </c:pt>
                <c:pt idx="53">
                  <c:v>40</c:v>
                </c:pt>
                <c:pt idx="54">
                  <c:v>0</c:v>
                </c:pt>
                <c:pt idx="55">
                  <c:v>33</c:v>
                </c:pt>
                <c:pt idx="56">
                  <c:v>33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19</c:v>
                </c:pt>
                <c:pt idx="61">
                  <c:v>30</c:v>
                </c:pt>
                <c:pt idx="62">
                  <c:v>19</c:v>
                </c:pt>
                <c:pt idx="63">
                  <c:v>51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21</c:v>
                </c:pt>
                <c:pt idx="68">
                  <c:v>0</c:v>
                </c:pt>
                <c:pt idx="69">
                  <c:v>0</c:v>
                </c:pt>
                <c:pt idx="70">
                  <c:v>54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46</c:v>
                </c:pt>
                <c:pt idx="75">
                  <c:v>0</c:v>
                </c:pt>
                <c:pt idx="76">
                  <c:v>23</c:v>
                </c:pt>
                <c:pt idx="77">
                  <c:v>0</c:v>
                </c:pt>
                <c:pt idx="78">
                  <c:v>11</c:v>
                </c:pt>
                <c:pt idx="79">
                  <c:v>0</c:v>
                </c:pt>
                <c:pt idx="80">
                  <c:v>17</c:v>
                </c:pt>
                <c:pt idx="81">
                  <c:v>15</c:v>
                </c:pt>
                <c:pt idx="82">
                  <c:v>31</c:v>
                </c:pt>
                <c:pt idx="83">
                  <c:v>0</c:v>
                </c:pt>
                <c:pt idx="84">
                  <c:v>45</c:v>
                </c:pt>
                <c:pt idx="85">
                  <c:v>29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197</c:v>
                </c:pt>
                <c:pt idx="91">
                  <c:v>101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15</c:v>
                </c:pt>
                <c:pt idx="97">
                  <c:v>18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20</c:v>
                </c:pt>
                <c:pt idx="104">
                  <c:v>0</c:v>
                </c:pt>
                <c:pt idx="105">
                  <c:v>0</c:v>
                </c:pt>
                <c:pt idx="106">
                  <c:v>50</c:v>
                </c:pt>
                <c:pt idx="107">
                  <c:v>35</c:v>
                </c:pt>
                <c:pt idx="108">
                  <c:v>0</c:v>
                </c:pt>
                <c:pt idx="109">
                  <c:v>0</c:v>
                </c:pt>
                <c:pt idx="110">
                  <c:v>80</c:v>
                </c:pt>
                <c:pt idx="111">
                  <c:v>736</c:v>
                </c:pt>
                <c:pt idx="112">
                  <c:v>28</c:v>
                </c:pt>
                <c:pt idx="113">
                  <c:v>19</c:v>
                </c:pt>
                <c:pt idx="114">
                  <c:v>0</c:v>
                </c:pt>
                <c:pt idx="115">
                  <c:v>0</c:v>
                </c:pt>
                <c:pt idx="116">
                  <c:v>190</c:v>
                </c:pt>
                <c:pt idx="117">
                  <c:v>0</c:v>
                </c:pt>
                <c:pt idx="118">
                  <c:v>28</c:v>
                </c:pt>
                <c:pt idx="119">
                  <c:v>0</c:v>
                </c:pt>
                <c:pt idx="120">
                  <c:v>32</c:v>
                </c:pt>
                <c:pt idx="121">
                  <c:v>0</c:v>
                </c:pt>
                <c:pt idx="122">
                  <c:v>0</c:v>
                </c:pt>
                <c:pt idx="123">
                  <c:v>1632</c:v>
                </c:pt>
                <c:pt idx="124">
                  <c:v>36</c:v>
                </c:pt>
                <c:pt idx="125">
                  <c:v>0</c:v>
                </c:pt>
                <c:pt idx="126">
                  <c:v>33</c:v>
                </c:pt>
                <c:pt idx="127">
                  <c:v>61</c:v>
                </c:pt>
                <c:pt idx="128">
                  <c:v>0</c:v>
                </c:pt>
                <c:pt idx="129">
                  <c:v>0</c:v>
                </c:pt>
                <c:pt idx="130">
                  <c:v>1932</c:v>
                </c:pt>
                <c:pt idx="131">
                  <c:v>0</c:v>
                </c:pt>
                <c:pt idx="132">
                  <c:v>308</c:v>
                </c:pt>
                <c:pt idx="133">
                  <c:v>0</c:v>
                </c:pt>
                <c:pt idx="134">
                  <c:v>21</c:v>
                </c:pt>
                <c:pt idx="135">
                  <c:v>0</c:v>
                </c:pt>
                <c:pt idx="136">
                  <c:v>0</c:v>
                </c:pt>
                <c:pt idx="137">
                  <c:v>45</c:v>
                </c:pt>
                <c:pt idx="138">
                  <c:v>21</c:v>
                </c:pt>
                <c:pt idx="139">
                  <c:v>32</c:v>
                </c:pt>
                <c:pt idx="140">
                  <c:v>50</c:v>
                </c:pt>
                <c:pt idx="141">
                  <c:v>38</c:v>
                </c:pt>
                <c:pt idx="142">
                  <c:v>0</c:v>
                </c:pt>
                <c:pt idx="143">
                  <c:v>0</c:v>
                </c:pt>
                <c:pt idx="144">
                  <c:v>30</c:v>
                </c:pt>
                <c:pt idx="145">
                  <c:v>72</c:v>
                </c:pt>
                <c:pt idx="146">
                  <c:v>94</c:v>
                </c:pt>
                <c:pt idx="147">
                  <c:v>0</c:v>
                </c:pt>
                <c:pt idx="148">
                  <c:v>32</c:v>
                </c:pt>
                <c:pt idx="149">
                  <c:v>0</c:v>
                </c:pt>
                <c:pt idx="150">
                  <c:v>0</c:v>
                </c:pt>
                <c:pt idx="151">
                  <c:v>24</c:v>
                </c:pt>
                <c:pt idx="152">
                  <c:v>0</c:v>
                </c:pt>
                <c:pt idx="153">
                  <c:v>135</c:v>
                </c:pt>
                <c:pt idx="154">
                  <c:v>0</c:v>
                </c:pt>
                <c:pt idx="155">
                  <c:v>74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35</c:v>
                </c:pt>
                <c:pt idx="160">
                  <c:v>0</c:v>
                </c:pt>
                <c:pt idx="161">
                  <c:v>38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24</c:v>
                </c:pt>
                <c:pt idx="167">
                  <c:v>0</c:v>
                </c:pt>
                <c:pt idx="168">
                  <c:v>33</c:v>
                </c:pt>
                <c:pt idx="169">
                  <c:v>12</c:v>
                </c:pt>
                <c:pt idx="170">
                  <c:v>0</c:v>
                </c:pt>
                <c:pt idx="171">
                  <c:v>0</c:v>
                </c:pt>
                <c:pt idx="172">
                  <c:v>40</c:v>
                </c:pt>
                <c:pt idx="173">
                  <c:v>0</c:v>
                </c:pt>
                <c:pt idx="174">
                  <c:v>19</c:v>
                </c:pt>
                <c:pt idx="175">
                  <c:v>35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151</c:v>
                </c:pt>
                <c:pt idx="181">
                  <c:v>27</c:v>
                </c:pt>
                <c:pt idx="182">
                  <c:v>28</c:v>
                </c:pt>
                <c:pt idx="183">
                  <c:v>58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82</c:v>
                </c:pt>
                <c:pt idx="188">
                  <c:v>18</c:v>
                </c:pt>
                <c:pt idx="189">
                  <c:v>70</c:v>
                </c:pt>
                <c:pt idx="190">
                  <c:v>36</c:v>
                </c:pt>
                <c:pt idx="191">
                  <c:v>0</c:v>
                </c:pt>
                <c:pt idx="192">
                  <c:v>0</c:v>
                </c:pt>
                <c:pt idx="193">
                  <c:v>55</c:v>
                </c:pt>
                <c:pt idx="194">
                  <c:v>16</c:v>
                </c:pt>
                <c:pt idx="195">
                  <c:v>0</c:v>
                </c:pt>
                <c:pt idx="196">
                  <c:v>93</c:v>
                </c:pt>
                <c:pt idx="197">
                  <c:v>201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24</c:v>
                </c:pt>
                <c:pt idx="202">
                  <c:v>19</c:v>
                </c:pt>
                <c:pt idx="203">
                  <c:v>0</c:v>
                </c:pt>
                <c:pt idx="204">
                  <c:v>54</c:v>
                </c:pt>
                <c:pt idx="205">
                  <c:v>0</c:v>
                </c:pt>
                <c:pt idx="206">
                  <c:v>0</c:v>
                </c:pt>
                <c:pt idx="207">
                  <c:v>44</c:v>
                </c:pt>
                <c:pt idx="208">
                  <c:v>47</c:v>
                </c:pt>
                <c:pt idx="209">
                  <c:v>25</c:v>
                </c:pt>
                <c:pt idx="210">
                  <c:v>175</c:v>
                </c:pt>
                <c:pt idx="211">
                  <c:v>29</c:v>
                </c:pt>
                <c:pt idx="212">
                  <c:v>0</c:v>
                </c:pt>
                <c:pt idx="213">
                  <c:v>0</c:v>
                </c:pt>
                <c:pt idx="214">
                  <c:v>239</c:v>
                </c:pt>
                <c:pt idx="215">
                  <c:v>25</c:v>
                </c:pt>
                <c:pt idx="216">
                  <c:v>24</c:v>
                </c:pt>
                <c:pt idx="217">
                  <c:v>46</c:v>
                </c:pt>
                <c:pt idx="218">
                  <c:v>316</c:v>
                </c:pt>
                <c:pt idx="219">
                  <c:v>0</c:v>
                </c:pt>
                <c:pt idx="220">
                  <c:v>0</c:v>
                </c:pt>
                <c:pt idx="221">
                  <c:v>38</c:v>
                </c:pt>
                <c:pt idx="222">
                  <c:v>53</c:v>
                </c:pt>
                <c:pt idx="223">
                  <c:v>32</c:v>
                </c:pt>
                <c:pt idx="224">
                  <c:v>25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48</c:v>
                </c:pt>
                <c:pt idx="230">
                  <c:v>32</c:v>
                </c:pt>
                <c:pt idx="231">
                  <c:v>22</c:v>
                </c:pt>
                <c:pt idx="232">
                  <c:v>94</c:v>
                </c:pt>
                <c:pt idx="233">
                  <c:v>55</c:v>
                </c:pt>
                <c:pt idx="234">
                  <c:v>0</c:v>
                </c:pt>
                <c:pt idx="235">
                  <c:v>14</c:v>
                </c:pt>
                <c:pt idx="236">
                  <c:v>38</c:v>
                </c:pt>
                <c:pt idx="237">
                  <c:v>25</c:v>
                </c:pt>
                <c:pt idx="238">
                  <c:v>39</c:v>
                </c:pt>
                <c:pt idx="239">
                  <c:v>0</c:v>
                </c:pt>
                <c:pt idx="240">
                  <c:v>0</c:v>
                </c:pt>
                <c:pt idx="241">
                  <c:v>28</c:v>
                </c:pt>
                <c:pt idx="242">
                  <c:v>158</c:v>
                </c:pt>
                <c:pt idx="243">
                  <c:v>47</c:v>
                </c:pt>
                <c:pt idx="244">
                  <c:v>0</c:v>
                </c:pt>
                <c:pt idx="245">
                  <c:v>0</c:v>
                </c:pt>
                <c:pt idx="246">
                  <c:v>29</c:v>
                </c:pt>
                <c:pt idx="247">
                  <c:v>0</c:v>
                </c:pt>
                <c:pt idx="248">
                  <c:v>0</c:v>
                </c:pt>
                <c:pt idx="249">
                  <c:v>18</c:v>
                </c:pt>
                <c:pt idx="250">
                  <c:v>28</c:v>
                </c:pt>
                <c:pt idx="251">
                  <c:v>0</c:v>
                </c:pt>
                <c:pt idx="252">
                  <c:v>30</c:v>
                </c:pt>
                <c:pt idx="253">
                  <c:v>22</c:v>
                </c:pt>
                <c:pt idx="254">
                  <c:v>0</c:v>
                </c:pt>
                <c:pt idx="255">
                  <c:v>0</c:v>
                </c:pt>
                <c:pt idx="256">
                  <c:v>33</c:v>
                </c:pt>
                <c:pt idx="257">
                  <c:v>32</c:v>
                </c:pt>
                <c:pt idx="258">
                  <c:v>60</c:v>
                </c:pt>
                <c:pt idx="259">
                  <c:v>29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28</c:v>
                </c:pt>
                <c:pt idx="266">
                  <c:v>29</c:v>
                </c:pt>
                <c:pt idx="267">
                  <c:v>44</c:v>
                </c:pt>
                <c:pt idx="268">
                  <c:v>0</c:v>
                </c:pt>
                <c:pt idx="269">
                  <c:v>0</c:v>
                </c:pt>
                <c:pt idx="270">
                  <c:v>17</c:v>
                </c:pt>
                <c:pt idx="271">
                  <c:v>22</c:v>
                </c:pt>
                <c:pt idx="272">
                  <c:v>21</c:v>
                </c:pt>
                <c:pt idx="273">
                  <c:v>0</c:v>
                </c:pt>
                <c:pt idx="274">
                  <c:v>599</c:v>
                </c:pt>
                <c:pt idx="275">
                  <c:v>2379</c:v>
                </c:pt>
                <c:pt idx="276">
                  <c:v>165</c:v>
                </c:pt>
                <c:pt idx="277">
                  <c:v>27</c:v>
                </c:pt>
                <c:pt idx="278">
                  <c:v>0</c:v>
                </c:pt>
                <c:pt idx="279">
                  <c:v>48</c:v>
                </c:pt>
                <c:pt idx="280">
                  <c:v>22</c:v>
                </c:pt>
                <c:pt idx="281">
                  <c:v>29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23</c:v>
                </c:pt>
                <c:pt idx="286">
                  <c:v>21</c:v>
                </c:pt>
                <c:pt idx="287">
                  <c:v>0</c:v>
                </c:pt>
                <c:pt idx="288">
                  <c:v>23</c:v>
                </c:pt>
                <c:pt idx="289">
                  <c:v>0</c:v>
                </c:pt>
                <c:pt idx="290">
                  <c:v>0</c:v>
                </c:pt>
                <c:pt idx="291">
                  <c:v>35</c:v>
                </c:pt>
                <c:pt idx="292">
                  <c:v>52</c:v>
                </c:pt>
                <c:pt idx="293">
                  <c:v>15</c:v>
                </c:pt>
                <c:pt idx="294">
                  <c:v>16</c:v>
                </c:pt>
                <c:pt idx="295">
                  <c:v>22</c:v>
                </c:pt>
                <c:pt idx="296">
                  <c:v>0</c:v>
                </c:pt>
                <c:pt idx="297">
                  <c:v>0</c:v>
                </c:pt>
                <c:pt idx="298">
                  <c:v>32</c:v>
                </c:pt>
                <c:pt idx="299">
                  <c:v>22</c:v>
                </c:pt>
                <c:pt idx="300">
                  <c:v>21</c:v>
                </c:pt>
                <c:pt idx="301">
                  <c:v>0</c:v>
                </c:pt>
                <c:pt idx="302">
                  <c:v>22</c:v>
                </c:pt>
                <c:pt idx="303">
                  <c:v>0</c:v>
                </c:pt>
                <c:pt idx="304">
                  <c:v>0</c:v>
                </c:pt>
                <c:pt idx="305">
                  <c:v>16</c:v>
                </c:pt>
                <c:pt idx="306">
                  <c:v>15</c:v>
                </c:pt>
                <c:pt idx="307">
                  <c:v>27</c:v>
                </c:pt>
                <c:pt idx="308">
                  <c:v>20</c:v>
                </c:pt>
                <c:pt idx="309">
                  <c:v>29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22</c:v>
                </c:pt>
                <c:pt idx="314">
                  <c:v>19</c:v>
                </c:pt>
                <c:pt idx="315">
                  <c:v>14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76</c:v>
                </c:pt>
                <c:pt idx="322">
                  <c:v>0</c:v>
                </c:pt>
                <c:pt idx="323">
                  <c:v>23</c:v>
                </c:pt>
                <c:pt idx="324">
                  <c:v>0</c:v>
                </c:pt>
                <c:pt idx="325">
                  <c:v>0</c:v>
                </c:pt>
                <c:pt idx="326">
                  <c:v>9</c:v>
                </c:pt>
                <c:pt idx="327">
                  <c:v>26</c:v>
                </c:pt>
                <c:pt idx="328">
                  <c:v>10</c:v>
                </c:pt>
                <c:pt idx="329">
                  <c:v>17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39</c:v>
                </c:pt>
                <c:pt idx="334">
                  <c:v>89</c:v>
                </c:pt>
                <c:pt idx="335">
                  <c:v>14</c:v>
                </c:pt>
                <c:pt idx="336">
                  <c:v>37</c:v>
                </c:pt>
                <c:pt idx="337">
                  <c:v>396</c:v>
                </c:pt>
                <c:pt idx="338">
                  <c:v>0</c:v>
                </c:pt>
                <c:pt idx="339">
                  <c:v>0</c:v>
                </c:pt>
                <c:pt idx="340">
                  <c:v>36</c:v>
                </c:pt>
                <c:pt idx="341">
                  <c:v>15</c:v>
                </c:pt>
                <c:pt idx="342">
                  <c:v>20</c:v>
                </c:pt>
                <c:pt idx="343">
                  <c:v>21</c:v>
                </c:pt>
                <c:pt idx="344">
                  <c:v>36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38</c:v>
                </c:pt>
                <c:pt idx="349">
                  <c:v>22</c:v>
                </c:pt>
                <c:pt idx="350">
                  <c:v>11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17</c:v>
                </c:pt>
                <c:pt idx="355">
                  <c:v>18</c:v>
                </c:pt>
                <c:pt idx="356">
                  <c:v>24</c:v>
                </c:pt>
                <c:pt idx="357">
                  <c:v>83</c:v>
                </c:pt>
                <c:pt idx="358">
                  <c:v>218</c:v>
                </c:pt>
                <c:pt idx="359">
                  <c:v>0</c:v>
                </c:pt>
                <c:pt idx="360">
                  <c:v>0</c:v>
                </c:pt>
                <c:pt idx="361">
                  <c:v>16</c:v>
                </c:pt>
                <c:pt idx="362">
                  <c:v>34</c:v>
                </c:pt>
                <c:pt idx="363">
                  <c:v>24</c:v>
                </c:pt>
                <c:pt idx="364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04A-4758-ADB1-9597AA8D9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244576"/>
        <c:axId val="396244904"/>
      </c:lineChart>
      <c:catAx>
        <c:axId val="39624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44904"/>
        <c:crosses val="autoZero"/>
        <c:auto val="1"/>
        <c:lblAlgn val="ctr"/>
        <c:lblOffset val="100"/>
        <c:noMultiLvlLbl val="0"/>
      </c:catAx>
      <c:valAx>
        <c:axId val="39624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4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yello_de</c:v>
                </c:pt>
                <c:pt idx="1">
                  <c:v>enbw_ag</c:v>
                </c:pt>
                <c:pt idx="2">
                  <c:v>lichtblick_se</c:v>
                </c:pt>
                <c:pt idx="3">
                  <c:v>swd_ag</c:v>
                </c:pt>
                <c:pt idx="4">
                  <c:v>mainovaag</c:v>
                </c:pt>
                <c:pt idx="5">
                  <c:v>wuppertaler_stadtwerke</c:v>
                </c:pt>
                <c:pt idx="6">
                  <c:v>rheinenergie_ag</c:v>
                </c:pt>
                <c:pt idx="7">
                  <c:v>swk.krefeld</c:v>
                </c:pt>
                <c:pt idx="8">
                  <c:v>stadtwerkeduisburg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</c:v>
                </c:pt>
                <c:pt idx="1">
                  <c:v>9</c:v>
                </c:pt>
                <c:pt idx="2">
                  <c:v>14</c:v>
                </c:pt>
                <c:pt idx="3">
                  <c:v>108</c:v>
                </c:pt>
                <c:pt idx="4">
                  <c:v>60</c:v>
                </c:pt>
                <c:pt idx="5">
                  <c:v>16</c:v>
                </c:pt>
                <c:pt idx="6">
                  <c:v>29</c:v>
                </c:pt>
                <c:pt idx="7">
                  <c:v>42</c:v>
                </c:pt>
                <c:pt idx="8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B6-44F3-BA83-D1C7E1BFE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yello_de</c:v>
                </c:pt>
                <c:pt idx="1">
                  <c:v>enbw_ag</c:v>
                </c:pt>
                <c:pt idx="2">
                  <c:v>lichtblick_se</c:v>
                </c:pt>
                <c:pt idx="3">
                  <c:v>swd_ag</c:v>
                </c:pt>
                <c:pt idx="4">
                  <c:v>mainovaag</c:v>
                </c:pt>
                <c:pt idx="5">
                  <c:v>wuppertaler_stadtwerke</c:v>
                </c:pt>
                <c:pt idx="6">
                  <c:v>rheinenergie_ag</c:v>
                </c:pt>
                <c:pt idx="7">
                  <c:v>swk.krefeld</c:v>
                </c:pt>
                <c:pt idx="8">
                  <c:v>stadtwerkeduisburg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27</c:v>
                </c:pt>
                <c:pt idx="1">
                  <c:v>19</c:v>
                </c:pt>
                <c:pt idx="2">
                  <c:v>20</c:v>
                </c:pt>
                <c:pt idx="3">
                  <c:v>47</c:v>
                </c:pt>
                <c:pt idx="4">
                  <c:v>42</c:v>
                </c:pt>
                <c:pt idx="5">
                  <c:v>2</c:v>
                </c:pt>
                <c:pt idx="6">
                  <c:v>46</c:v>
                </c:pt>
                <c:pt idx="7">
                  <c:v>8</c:v>
                </c:pt>
                <c:pt idx="8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B6-44F3-BA83-D1C7E1BFEF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yello_de</c:v>
                </c:pt>
                <c:pt idx="1">
                  <c:v>enbw_ag</c:v>
                </c:pt>
                <c:pt idx="2">
                  <c:v>lichtblick_se</c:v>
                </c:pt>
                <c:pt idx="3">
                  <c:v>swd_ag</c:v>
                </c:pt>
                <c:pt idx="4">
                  <c:v>mainovaag</c:v>
                </c:pt>
                <c:pt idx="5">
                  <c:v>wuppertaler_stadtwerke</c:v>
                </c:pt>
                <c:pt idx="6">
                  <c:v>rheinenergie_ag</c:v>
                </c:pt>
                <c:pt idx="7">
                  <c:v>swk.krefeld</c:v>
                </c:pt>
                <c:pt idx="8">
                  <c:v>stadtwerkeduisburg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B6-44F3-BA83-D1C7E1BFEF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yello_de</c:v>
                </c:pt>
                <c:pt idx="1">
                  <c:v>enbw_ag</c:v>
                </c:pt>
                <c:pt idx="2">
                  <c:v>lichtblick_se</c:v>
                </c:pt>
                <c:pt idx="3">
                  <c:v>swd_ag</c:v>
                </c:pt>
                <c:pt idx="4">
                  <c:v>mainovaag</c:v>
                </c:pt>
                <c:pt idx="5">
                  <c:v>wuppertaler_stadtwerke</c:v>
                </c:pt>
                <c:pt idx="6">
                  <c:v>rheinenergie_ag</c:v>
                </c:pt>
                <c:pt idx="7">
                  <c:v>swk.krefeld</c:v>
                </c:pt>
                <c:pt idx="8">
                  <c:v>stadtwerkeduisburg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183</c:v>
                </c:pt>
                <c:pt idx="1">
                  <c:v>134</c:v>
                </c:pt>
                <c:pt idx="2">
                  <c:v>10</c:v>
                </c:pt>
                <c:pt idx="3">
                  <c:v>146</c:v>
                </c:pt>
                <c:pt idx="4">
                  <c:v>67</c:v>
                </c:pt>
                <c:pt idx="5">
                  <c:v>8</c:v>
                </c:pt>
                <c:pt idx="6">
                  <c:v>44</c:v>
                </c:pt>
                <c:pt idx="7">
                  <c:v>24</c:v>
                </c:pt>
                <c:pt idx="8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B6-44F3-BA83-D1C7E1BFE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6236376"/>
        <c:axId val="396233096"/>
      </c:barChart>
      <c:catAx>
        <c:axId val="39623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33096"/>
        <c:crosses val="autoZero"/>
        <c:auto val="1"/>
        <c:lblAlgn val="ctr"/>
        <c:lblOffset val="100"/>
        <c:noMultiLvlLbl val="0"/>
      </c:catAx>
      <c:valAx>
        <c:axId val="39623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3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yello_de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0.108275272149698</c:v>
                </c:pt>
                <c:pt idx="1">
                  <c:v>0.328874468708935</c:v>
                </c:pt>
                <c:pt idx="2">
                  <c:v>0.25923057586298298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4C-46BA-885E-CE84481214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enbw_ag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1.1656767364371601</c:v>
                </c:pt>
                <c:pt idx="1">
                  <c:v>0.94617054118569799</c:v>
                </c:pt>
                <c:pt idx="2">
                  <c:v>0.616613342914899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4C-46BA-885E-CE84481214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lichtblick_se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0.50823429211569904</c:v>
                </c:pt>
                <c:pt idx="1">
                  <c:v>0.28184332877878898</c:v>
                </c:pt>
                <c:pt idx="2">
                  <c:v>0.40624405187672202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4C-46BA-885E-CE84481214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swd_ag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0.65799321221527496</c:v>
                </c:pt>
                <c:pt idx="1">
                  <c:v>0.89932591931575601</c:v>
                </c:pt>
                <c:pt idx="2">
                  <c:v>0.39126831861204497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4C-46BA-885E-CE84481214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mainovaag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1.43667998084573</c:v>
                </c:pt>
                <c:pt idx="1">
                  <c:v>1.4512270343850899</c:v>
                </c:pt>
                <c:pt idx="2">
                  <c:v>1.16862216947367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4C-46BA-885E-CE84481214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wuppertaler_stadtwerke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1.2173404057391399</c:v>
                </c:pt>
                <c:pt idx="1">
                  <c:v>0.37718655134739698</c:v>
                </c:pt>
                <c:pt idx="2">
                  <c:v>33.684803670969202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4C-46BA-885E-CE84481214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rheinenergie_ag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0.62716440776184201</c:v>
                </c:pt>
                <c:pt idx="1">
                  <c:v>2.3012135839662302</c:v>
                </c:pt>
                <c:pt idx="2">
                  <c:v>1.5240989253564301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4C-46BA-885E-CE844812147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swk.krefeld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1.3927958811225101</c:v>
                </c:pt>
                <c:pt idx="1">
                  <c:v>2.7876796620441699</c:v>
                </c:pt>
                <c:pt idx="2">
                  <c:v>2.58565608106968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B4C-46BA-885E-CE844812147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stadtwerkeduisburg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Sheet1!$J$2:$J$4</c:f>
              <c:numCache>
                <c:formatCode>General</c:formatCode>
                <c:ptCount val="3"/>
                <c:pt idx="0">
                  <c:v>2.95520706875585</c:v>
                </c:pt>
                <c:pt idx="1">
                  <c:v>4.3830584921026698</c:v>
                </c:pt>
                <c:pt idx="2">
                  <c:v>3.71141444900513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B4C-46BA-885E-CE8448121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230472"/>
        <c:axId val="396235064"/>
      </c:barChart>
      <c:catAx>
        <c:axId val="39623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35064"/>
        <c:crosses val="autoZero"/>
        <c:auto val="1"/>
        <c:lblAlgn val="ctr"/>
        <c:lblOffset val="100"/>
        <c:noMultiLvlLbl val="0"/>
      </c:catAx>
      <c:valAx>
        <c:axId val="39623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3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yello_de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3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4</c:v>
                </c:pt>
                <c:pt idx="17">
                  <c:v>6</c:v>
                </c:pt>
                <c:pt idx="18">
                  <c:v>5</c:v>
                </c:pt>
                <c:pt idx="19">
                  <c:v>5</c:v>
                </c:pt>
                <c:pt idx="20">
                  <c:v>6</c:v>
                </c:pt>
                <c:pt idx="21">
                  <c:v>3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  <c:pt idx="31">
                  <c:v>4</c:v>
                </c:pt>
                <c:pt idx="32">
                  <c:v>3</c:v>
                </c:pt>
                <c:pt idx="33">
                  <c:v>5</c:v>
                </c:pt>
                <c:pt idx="34">
                  <c:v>4</c:v>
                </c:pt>
                <c:pt idx="35">
                  <c:v>3</c:v>
                </c:pt>
                <c:pt idx="36">
                  <c:v>3</c:v>
                </c:pt>
                <c:pt idx="37">
                  <c:v>4</c:v>
                </c:pt>
                <c:pt idx="38">
                  <c:v>3</c:v>
                </c:pt>
                <c:pt idx="39">
                  <c:v>3</c:v>
                </c:pt>
                <c:pt idx="40">
                  <c:v>4</c:v>
                </c:pt>
                <c:pt idx="41">
                  <c:v>3</c:v>
                </c:pt>
                <c:pt idx="42">
                  <c:v>4</c:v>
                </c:pt>
                <c:pt idx="43">
                  <c:v>3</c:v>
                </c:pt>
                <c:pt idx="44">
                  <c:v>4</c:v>
                </c:pt>
                <c:pt idx="45">
                  <c:v>3</c:v>
                </c:pt>
                <c:pt idx="46">
                  <c:v>4</c:v>
                </c:pt>
                <c:pt idx="47">
                  <c:v>3</c:v>
                </c:pt>
                <c:pt idx="48">
                  <c:v>4</c:v>
                </c:pt>
                <c:pt idx="49">
                  <c:v>5</c:v>
                </c:pt>
                <c:pt idx="50">
                  <c:v>4</c:v>
                </c:pt>
                <c:pt idx="51">
                  <c:v>4</c:v>
                </c:pt>
                <c:pt idx="5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C8-4252-9CD7-D8A96D5494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enbw_ag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Sheet1!$C$2:$C$54</c:f>
              <c:numCache>
                <c:formatCode>General</c:formatCode>
                <c:ptCount val="53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3</c:v>
                </c:pt>
                <c:pt idx="20">
                  <c:v>5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4</c:v>
                </c:pt>
                <c:pt idx="26">
                  <c:v>1</c:v>
                </c:pt>
                <c:pt idx="27">
                  <c:v>2</c:v>
                </c:pt>
                <c:pt idx="28">
                  <c:v>4</c:v>
                </c:pt>
                <c:pt idx="29">
                  <c:v>3</c:v>
                </c:pt>
                <c:pt idx="30">
                  <c:v>3</c:v>
                </c:pt>
                <c:pt idx="31">
                  <c:v>4</c:v>
                </c:pt>
                <c:pt idx="32">
                  <c:v>3</c:v>
                </c:pt>
                <c:pt idx="33">
                  <c:v>3</c:v>
                </c:pt>
                <c:pt idx="34">
                  <c:v>4</c:v>
                </c:pt>
                <c:pt idx="35">
                  <c:v>4</c:v>
                </c:pt>
                <c:pt idx="36">
                  <c:v>3</c:v>
                </c:pt>
                <c:pt idx="37">
                  <c:v>3</c:v>
                </c:pt>
                <c:pt idx="38">
                  <c:v>2</c:v>
                </c:pt>
                <c:pt idx="39">
                  <c:v>3</c:v>
                </c:pt>
                <c:pt idx="40">
                  <c:v>5</c:v>
                </c:pt>
                <c:pt idx="41">
                  <c:v>4</c:v>
                </c:pt>
                <c:pt idx="42">
                  <c:v>3</c:v>
                </c:pt>
                <c:pt idx="43">
                  <c:v>3</c:v>
                </c:pt>
                <c:pt idx="44">
                  <c:v>4</c:v>
                </c:pt>
                <c:pt idx="45">
                  <c:v>3</c:v>
                </c:pt>
                <c:pt idx="46">
                  <c:v>3</c:v>
                </c:pt>
                <c:pt idx="47">
                  <c:v>2</c:v>
                </c:pt>
                <c:pt idx="48">
                  <c:v>3</c:v>
                </c:pt>
                <c:pt idx="49">
                  <c:v>4</c:v>
                </c:pt>
                <c:pt idx="50">
                  <c:v>5</c:v>
                </c:pt>
                <c:pt idx="51">
                  <c:v>5</c:v>
                </c:pt>
                <c:pt idx="52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C8-4252-9CD7-D8A96D5494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lichtblick_se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Sheet1!$D$2:$D$54</c:f>
              <c:numCache>
                <c:formatCode>General</c:formatCode>
                <c:ptCount val="5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3</c:v>
                </c:pt>
                <c:pt idx="34">
                  <c:v>2</c:v>
                </c:pt>
                <c:pt idx="35">
                  <c:v>1</c:v>
                </c:pt>
                <c:pt idx="36">
                  <c:v>3</c:v>
                </c:pt>
                <c:pt idx="37">
                  <c:v>2</c:v>
                </c:pt>
                <c:pt idx="38">
                  <c:v>1</c:v>
                </c:pt>
                <c:pt idx="39">
                  <c:v>2</c:v>
                </c:pt>
                <c:pt idx="40">
                  <c:v>3</c:v>
                </c:pt>
                <c:pt idx="41">
                  <c:v>3</c:v>
                </c:pt>
                <c:pt idx="42">
                  <c:v>3</c:v>
                </c:pt>
                <c:pt idx="43">
                  <c:v>0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3</c:v>
                </c:pt>
                <c:pt idx="48">
                  <c:v>2</c:v>
                </c:pt>
                <c:pt idx="49">
                  <c:v>3</c:v>
                </c:pt>
                <c:pt idx="50">
                  <c:v>2</c:v>
                </c:pt>
                <c:pt idx="51">
                  <c:v>3</c:v>
                </c:pt>
                <c:pt idx="5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C8-4252-9CD7-D8A96D5494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swd_ag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Sheet1!$E$2:$E$54</c:f>
              <c:numCache>
                <c:formatCode>General</c:formatCode>
                <c:ptCount val="53"/>
                <c:pt idx="0">
                  <c:v>5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1</c:v>
                </c:pt>
                <c:pt idx="6">
                  <c:v>7</c:v>
                </c:pt>
                <c:pt idx="7">
                  <c:v>7</c:v>
                </c:pt>
                <c:pt idx="8">
                  <c:v>6</c:v>
                </c:pt>
                <c:pt idx="9">
                  <c:v>5</c:v>
                </c:pt>
                <c:pt idx="10">
                  <c:v>3</c:v>
                </c:pt>
                <c:pt idx="11">
                  <c:v>5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5</c:v>
                </c:pt>
                <c:pt idx="16">
                  <c:v>4</c:v>
                </c:pt>
                <c:pt idx="17">
                  <c:v>5</c:v>
                </c:pt>
                <c:pt idx="18">
                  <c:v>7</c:v>
                </c:pt>
                <c:pt idx="19">
                  <c:v>5</c:v>
                </c:pt>
                <c:pt idx="20">
                  <c:v>6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9</c:v>
                </c:pt>
                <c:pt idx="26">
                  <c:v>5</c:v>
                </c:pt>
                <c:pt idx="27">
                  <c:v>3</c:v>
                </c:pt>
                <c:pt idx="28">
                  <c:v>3</c:v>
                </c:pt>
                <c:pt idx="29">
                  <c:v>6</c:v>
                </c:pt>
                <c:pt idx="30">
                  <c:v>6</c:v>
                </c:pt>
                <c:pt idx="31">
                  <c:v>26</c:v>
                </c:pt>
                <c:pt idx="32">
                  <c:v>5</c:v>
                </c:pt>
                <c:pt idx="33">
                  <c:v>5</c:v>
                </c:pt>
                <c:pt idx="34">
                  <c:v>2</c:v>
                </c:pt>
                <c:pt idx="35">
                  <c:v>5</c:v>
                </c:pt>
                <c:pt idx="36">
                  <c:v>7</c:v>
                </c:pt>
                <c:pt idx="37">
                  <c:v>9</c:v>
                </c:pt>
                <c:pt idx="38">
                  <c:v>3</c:v>
                </c:pt>
                <c:pt idx="39">
                  <c:v>9</c:v>
                </c:pt>
                <c:pt idx="40">
                  <c:v>11</c:v>
                </c:pt>
                <c:pt idx="41">
                  <c:v>5</c:v>
                </c:pt>
                <c:pt idx="42">
                  <c:v>4</c:v>
                </c:pt>
                <c:pt idx="43">
                  <c:v>7</c:v>
                </c:pt>
                <c:pt idx="44">
                  <c:v>5</c:v>
                </c:pt>
                <c:pt idx="45">
                  <c:v>5</c:v>
                </c:pt>
                <c:pt idx="46">
                  <c:v>9</c:v>
                </c:pt>
                <c:pt idx="47">
                  <c:v>7</c:v>
                </c:pt>
                <c:pt idx="48">
                  <c:v>4</c:v>
                </c:pt>
                <c:pt idx="49">
                  <c:v>4</c:v>
                </c:pt>
                <c:pt idx="50">
                  <c:v>4</c:v>
                </c:pt>
                <c:pt idx="51">
                  <c:v>2</c:v>
                </c:pt>
                <c:pt idx="5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C8-4252-9CD7-D8A96D5494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mainovaag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Sheet1!$F$2:$F$54</c:f>
              <c:numCache>
                <c:formatCode>General</c:formatCode>
                <c:ptCount val="53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2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4</c:v>
                </c:pt>
                <c:pt idx="20">
                  <c:v>4</c:v>
                </c:pt>
                <c:pt idx="21">
                  <c:v>3</c:v>
                </c:pt>
                <c:pt idx="22">
                  <c:v>4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  <c:pt idx="31">
                  <c:v>3</c:v>
                </c:pt>
                <c:pt idx="32">
                  <c:v>4</c:v>
                </c:pt>
                <c:pt idx="33">
                  <c:v>2</c:v>
                </c:pt>
                <c:pt idx="34">
                  <c:v>2</c:v>
                </c:pt>
                <c:pt idx="35">
                  <c:v>4</c:v>
                </c:pt>
                <c:pt idx="36">
                  <c:v>4</c:v>
                </c:pt>
                <c:pt idx="37">
                  <c:v>2</c:v>
                </c:pt>
                <c:pt idx="38">
                  <c:v>3</c:v>
                </c:pt>
                <c:pt idx="39">
                  <c:v>3</c:v>
                </c:pt>
                <c:pt idx="40">
                  <c:v>5</c:v>
                </c:pt>
                <c:pt idx="41">
                  <c:v>5</c:v>
                </c:pt>
                <c:pt idx="42">
                  <c:v>3</c:v>
                </c:pt>
                <c:pt idx="43">
                  <c:v>5</c:v>
                </c:pt>
                <c:pt idx="44">
                  <c:v>4</c:v>
                </c:pt>
                <c:pt idx="45">
                  <c:v>5</c:v>
                </c:pt>
                <c:pt idx="46">
                  <c:v>5</c:v>
                </c:pt>
                <c:pt idx="47">
                  <c:v>4</c:v>
                </c:pt>
                <c:pt idx="48">
                  <c:v>4</c:v>
                </c:pt>
                <c:pt idx="49">
                  <c:v>4</c:v>
                </c:pt>
                <c:pt idx="50">
                  <c:v>5</c:v>
                </c:pt>
                <c:pt idx="51">
                  <c:v>4</c:v>
                </c:pt>
                <c:pt idx="5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1C8-4252-9CD7-D8A96D54948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wuppertaler_stadtwerke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Sheet1!$G$2:$G$54</c:f>
              <c:numCache>
                <c:formatCode>General</c:formatCode>
                <c:ptCount val="5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4</c:v>
                </c:pt>
                <c:pt idx="50">
                  <c:v>6</c:v>
                </c:pt>
                <c:pt idx="51">
                  <c:v>10</c:v>
                </c:pt>
                <c:pt idx="5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1C8-4252-9CD7-D8A96D54948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rheinenergie_ag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Sheet1!$H$2:$H$54</c:f>
              <c:numCache>
                <c:formatCode>General</c:formatCode>
                <c:ptCount val="53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7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3</c:v>
                </c:pt>
                <c:pt idx="27">
                  <c:v>3</c:v>
                </c:pt>
                <c:pt idx="28">
                  <c:v>4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2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1</c:v>
                </c:pt>
                <c:pt idx="38">
                  <c:v>2</c:v>
                </c:pt>
                <c:pt idx="39">
                  <c:v>0</c:v>
                </c:pt>
                <c:pt idx="40">
                  <c:v>7</c:v>
                </c:pt>
                <c:pt idx="41">
                  <c:v>4</c:v>
                </c:pt>
                <c:pt idx="42">
                  <c:v>3</c:v>
                </c:pt>
                <c:pt idx="43">
                  <c:v>0</c:v>
                </c:pt>
                <c:pt idx="44">
                  <c:v>2</c:v>
                </c:pt>
                <c:pt idx="45">
                  <c:v>3</c:v>
                </c:pt>
                <c:pt idx="46">
                  <c:v>1</c:v>
                </c:pt>
                <c:pt idx="47">
                  <c:v>5</c:v>
                </c:pt>
                <c:pt idx="48">
                  <c:v>2</c:v>
                </c:pt>
                <c:pt idx="49">
                  <c:v>2</c:v>
                </c:pt>
                <c:pt idx="50">
                  <c:v>0</c:v>
                </c:pt>
                <c:pt idx="51">
                  <c:v>6</c:v>
                </c:pt>
                <c:pt idx="5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1C8-4252-9CD7-D8A96D54948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swk.krefeld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Sheet1!$I$2:$I$54</c:f>
              <c:numCache>
                <c:formatCode>General</c:formatCode>
                <c:ptCount val="5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6</c:v>
                </c:pt>
                <c:pt idx="29">
                  <c:v>3</c:v>
                </c:pt>
                <c:pt idx="30">
                  <c:v>3</c:v>
                </c:pt>
                <c:pt idx="31">
                  <c:v>0</c:v>
                </c:pt>
                <c:pt idx="32">
                  <c:v>4</c:v>
                </c:pt>
                <c:pt idx="33">
                  <c:v>2</c:v>
                </c:pt>
                <c:pt idx="34">
                  <c:v>0</c:v>
                </c:pt>
                <c:pt idx="35">
                  <c:v>1</c:v>
                </c:pt>
                <c:pt idx="36">
                  <c:v>2</c:v>
                </c:pt>
                <c:pt idx="37">
                  <c:v>1</c:v>
                </c:pt>
                <c:pt idx="38">
                  <c:v>2</c:v>
                </c:pt>
                <c:pt idx="39">
                  <c:v>1</c:v>
                </c:pt>
                <c:pt idx="40">
                  <c:v>0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1</c:v>
                </c:pt>
                <c:pt idx="45">
                  <c:v>0</c:v>
                </c:pt>
                <c:pt idx="46">
                  <c:v>3</c:v>
                </c:pt>
                <c:pt idx="47">
                  <c:v>0</c:v>
                </c:pt>
                <c:pt idx="48">
                  <c:v>1</c:v>
                </c:pt>
                <c:pt idx="49">
                  <c:v>2</c:v>
                </c:pt>
                <c:pt idx="50">
                  <c:v>2</c:v>
                </c:pt>
                <c:pt idx="51">
                  <c:v>1</c:v>
                </c:pt>
                <c:pt idx="5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1C8-4252-9CD7-D8A96D54948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stadtwerkeduisburg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Sheet1!$J$2:$J$54</c:f>
              <c:numCache>
                <c:formatCode>General</c:formatCode>
                <c:ptCount val="53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2</c:v>
                </c:pt>
                <c:pt idx="11">
                  <c:v>4</c:v>
                </c:pt>
                <c:pt idx="12">
                  <c:v>4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3</c:v>
                </c:pt>
                <c:pt idx="20">
                  <c:v>7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3</c:v>
                </c:pt>
                <c:pt idx="25">
                  <c:v>3</c:v>
                </c:pt>
                <c:pt idx="26">
                  <c:v>4</c:v>
                </c:pt>
                <c:pt idx="27">
                  <c:v>4</c:v>
                </c:pt>
                <c:pt idx="28">
                  <c:v>5</c:v>
                </c:pt>
                <c:pt idx="29">
                  <c:v>4</c:v>
                </c:pt>
                <c:pt idx="30">
                  <c:v>6</c:v>
                </c:pt>
                <c:pt idx="31">
                  <c:v>5</c:v>
                </c:pt>
                <c:pt idx="32">
                  <c:v>4</c:v>
                </c:pt>
                <c:pt idx="33">
                  <c:v>5</c:v>
                </c:pt>
                <c:pt idx="34">
                  <c:v>6</c:v>
                </c:pt>
                <c:pt idx="35">
                  <c:v>3</c:v>
                </c:pt>
                <c:pt idx="36">
                  <c:v>4</c:v>
                </c:pt>
                <c:pt idx="37">
                  <c:v>4</c:v>
                </c:pt>
                <c:pt idx="38">
                  <c:v>3</c:v>
                </c:pt>
                <c:pt idx="39">
                  <c:v>6</c:v>
                </c:pt>
                <c:pt idx="40">
                  <c:v>4</c:v>
                </c:pt>
                <c:pt idx="41">
                  <c:v>3</c:v>
                </c:pt>
                <c:pt idx="42">
                  <c:v>5</c:v>
                </c:pt>
                <c:pt idx="43">
                  <c:v>4</c:v>
                </c:pt>
                <c:pt idx="44">
                  <c:v>6</c:v>
                </c:pt>
                <c:pt idx="45">
                  <c:v>4</c:v>
                </c:pt>
                <c:pt idx="46">
                  <c:v>2</c:v>
                </c:pt>
                <c:pt idx="47">
                  <c:v>4</c:v>
                </c:pt>
                <c:pt idx="48">
                  <c:v>5</c:v>
                </c:pt>
                <c:pt idx="49">
                  <c:v>5</c:v>
                </c:pt>
                <c:pt idx="50">
                  <c:v>3</c:v>
                </c:pt>
                <c:pt idx="51">
                  <c:v>5</c:v>
                </c:pt>
                <c:pt idx="5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1C8-4252-9CD7-D8A96D549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000800"/>
        <c:axId val="254140056"/>
      </c:lineChart>
      <c:catAx>
        <c:axId val="7800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40056"/>
        <c:crosses val="autoZero"/>
        <c:auto val="1"/>
        <c:lblAlgn val="ctr"/>
        <c:lblOffset val="100"/>
        <c:noMultiLvlLbl val="0"/>
      </c:catAx>
      <c:valAx>
        <c:axId val="25414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00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yello_de</c:v>
                </c:pt>
                <c:pt idx="1">
                  <c:v>enbw_ag</c:v>
                </c:pt>
                <c:pt idx="2">
                  <c:v>lichtblick_se</c:v>
                </c:pt>
                <c:pt idx="3">
                  <c:v>swd_ag</c:v>
                </c:pt>
                <c:pt idx="4">
                  <c:v>mainovaag</c:v>
                </c:pt>
                <c:pt idx="5">
                  <c:v>wuppertaler_stadtwerke</c:v>
                </c:pt>
                <c:pt idx="6">
                  <c:v>rheinenergie_ag</c:v>
                </c:pt>
                <c:pt idx="7">
                  <c:v>swk.krefeld</c:v>
                </c:pt>
                <c:pt idx="8">
                  <c:v>stadtwerkeduisburg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3547</c:v>
                </c:pt>
                <c:pt idx="1">
                  <c:v>19232</c:v>
                </c:pt>
                <c:pt idx="2">
                  <c:v>1460</c:v>
                </c:pt>
                <c:pt idx="3">
                  <c:v>12329</c:v>
                </c:pt>
                <c:pt idx="4">
                  <c:v>14290</c:v>
                </c:pt>
                <c:pt idx="5">
                  <c:v>40643</c:v>
                </c:pt>
                <c:pt idx="6">
                  <c:v>19527</c:v>
                </c:pt>
                <c:pt idx="7">
                  <c:v>7413</c:v>
                </c:pt>
                <c:pt idx="8">
                  <c:v>15942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C6-46C3-B358-A992712982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yello_de</c:v>
                </c:pt>
                <c:pt idx="1">
                  <c:v>enbw_ag</c:v>
                </c:pt>
                <c:pt idx="2">
                  <c:v>lichtblick_se</c:v>
                </c:pt>
                <c:pt idx="3">
                  <c:v>swd_ag</c:v>
                </c:pt>
                <c:pt idx="4">
                  <c:v>mainovaag</c:v>
                </c:pt>
                <c:pt idx="5">
                  <c:v>wuppertaler_stadtwerke</c:v>
                </c:pt>
                <c:pt idx="6">
                  <c:v>rheinenergie_ag</c:v>
                </c:pt>
                <c:pt idx="7">
                  <c:v>swk.krefeld</c:v>
                </c:pt>
                <c:pt idx="8">
                  <c:v>stadtwerkeduisburg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533</c:v>
                </c:pt>
                <c:pt idx="1">
                  <c:v>538</c:v>
                </c:pt>
                <c:pt idx="2">
                  <c:v>53</c:v>
                </c:pt>
                <c:pt idx="3">
                  <c:v>1315</c:v>
                </c:pt>
                <c:pt idx="4">
                  <c:v>2083</c:v>
                </c:pt>
                <c:pt idx="5">
                  <c:v>824</c:v>
                </c:pt>
                <c:pt idx="6">
                  <c:v>12680</c:v>
                </c:pt>
                <c:pt idx="7">
                  <c:v>783</c:v>
                </c:pt>
                <c:pt idx="8">
                  <c:v>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C6-46C3-B358-A992712982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141696"/>
        <c:axId val="254143008"/>
      </c:barChart>
      <c:catAx>
        <c:axId val="25414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43008"/>
        <c:crosses val="autoZero"/>
        <c:auto val="1"/>
        <c:lblAlgn val="ctr"/>
        <c:lblOffset val="100"/>
        <c:noMultiLvlLbl val="0"/>
      </c:catAx>
      <c:valAx>
        <c:axId val="25414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4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yello_de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</c:v>
                </c:pt>
                <c:pt idx="1">
                  <c:v>30</c:v>
                </c:pt>
                <c:pt idx="2">
                  <c:v>51</c:v>
                </c:pt>
                <c:pt idx="3">
                  <c:v>32</c:v>
                </c:pt>
                <c:pt idx="4">
                  <c:v>48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8D-43BB-A0F9-9F2C863E93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enbw_ag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29</c:v>
                </c:pt>
                <c:pt idx="1">
                  <c:v>35</c:v>
                </c:pt>
                <c:pt idx="2">
                  <c:v>31</c:v>
                </c:pt>
                <c:pt idx="3">
                  <c:v>39</c:v>
                </c:pt>
                <c:pt idx="4">
                  <c:v>28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8D-43BB-A0F9-9F2C863E93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lichtblick_se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8</c:v>
                </c:pt>
                <c:pt idx="3">
                  <c:v>10</c:v>
                </c:pt>
                <c:pt idx="4">
                  <c:v>9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8D-43BB-A0F9-9F2C863E93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swd_ag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49</c:v>
                </c:pt>
                <c:pt idx="1">
                  <c:v>39</c:v>
                </c:pt>
                <c:pt idx="2">
                  <c:v>46</c:v>
                </c:pt>
                <c:pt idx="3">
                  <c:v>38</c:v>
                </c:pt>
                <c:pt idx="4">
                  <c:v>68</c:v>
                </c:pt>
                <c:pt idx="5">
                  <c:v>30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8D-43BB-A0F9-9F2C863E93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mainovaag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32</c:v>
                </c:pt>
                <c:pt idx="1">
                  <c:v>31</c:v>
                </c:pt>
                <c:pt idx="2">
                  <c:v>32</c:v>
                </c:pt>
                <c:pt idx="3">
                  <c:v>32</c:v>
                </c:pt>
                <c:pt idx="4">
                  <c:v>34</c:v>
                </c:pt>
                <c:pt idx="5">
                  <c:v>7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8D-43BB-A0F9-9F2C863E93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wuppertaler_stadtwerke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7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8D-43BB-A0F9-9F2C863E934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rheinenergie_ag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14</c:v>
                </c:pt>
                <c:pt idx="1">
                  <c:v>17</c:v>
                </c:pt>
                <c:pt idx="2">
                  <c:v>24</c:v>
                </c:pt>
                <c:pt idx="3">
                  <c:v>18</c:v>
                </c:pt>
                <c:pt idx="4">
                  <c:v>22</c:v>
                </c:pt>
                <c:pt idx="5">
                  <c:v>12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D8D-43BB-A0F9-9F2C863E934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swk.krefeld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15</c:v>
                </c:pt>
                <c:pt idx="1">
                  <c:v>15</c:v>
                </c:pt>
                <c:pt idx="2">
                  <c:v>19</c:v>
                </c:pt>
                <c:pt idx="3">
                  <c:v>12</c:v>
                </c:pt>
                <c:pt idx="4">
                  <c:v>10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D8D-43BB-A0F9-9F2C863E934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stadtwerkeduisburg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36</c:v>
                </c:pt>
                <c:pt idx="1">
                  <c:v>39</c:v>
                </c:pt>
                <c:pt idx="2">
                  <c:v>43</c:v>
                </c:pt>
                <c:pt idx="3">
                  <c:v>39</c:v>
                </c:pt>
                <c:pt idx="4">
                  <c:v>41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D8D-43BB-A0F9-9F2C863E9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137432"/>
        <c:axId val="254137104"/>
      </c:barChart>
      <c:catAx>
        <c:axId val="25413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37104"/>
        <c:crosses val="autoZero"/>
        <c:auto val="1"/>
        <c:lblAlgn val="ctr"/>
        <c:lblOffset val="100"/>
        <c:noMultiLvlLbl val="0"/>
      </c:catAx>
      <c:valAx>
        <c:axId val="25413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3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Sheet1!$A$1:$M$1</c:f>
              <c:strCache>
                <c:ptCount val="13"/>
                <c:pt idx="0">
                  <c:v>Aktionen und Events</c:v>
                </c:pt>
                <c:pt idx="1">
                  <c:v>Dynamische Tarife/ Smart Meter</c:v>
                </c:pt>
                <c:pt idx="2">
                  <c:v>E-Mobilität</c:v>
                </c:pt>
                <c:pt idx="3">
                  <c:v>Finanzierung &amp; Förderung</c:v>
                </c:pt>
                <c:pt idx="4">
                  <c:v>Karriere</c:v>
                </c:pt>
                <c:pt idx="5">
                  <c:v>Kundenservice</c:v>
                </c:pt>
                <c:pt idx="6">
                  <c:v>Nachhaltigkeit</c:v>
                </c:pt>
                <c:pt idx="7">
                  <c:v>Photovoltaik</c:v>
                </c:pt>
                <c:pt idx="8">
                  <c:v>Preis</c:v>
                </c:pt>
                <c:pt idx="9">
                  <c:v>Sommer</c:v>
                </c:pt>
                <c:pt idx="10">
                  <c:v>Windenergie</c:v>
                </c:pt>
                <c:pt idx="11">
                  <c:v>Wärmepumpe</c:v>
                </c:pt>
                <c:pt idx="12">
                  <c:v>Zukunft</c:v>
                </c:pt>
              </c:strCache>
            </c:strRef>
          </c:cat>
          <c:val>
            <c:numRef>
              <c:f>Sheet1!$A$2:$M$2</c:f>
              <c:numCache>
                <c:formatCode>General</c:formatCode>
                <c:ptCount val="13"/>
                <c:pt idx="0">
                  <c:v>160</c:v>
                </c:pt>
                <c:pt idx="1">
                  <c:v>36</c:v>
                </c:pt>
                <c:pt idx="2">
                  <c:v>138</c:v>
                </c:pt>
                <c:pt idx="3">
                  <c:v>36</c:v>
                </c:pt>
                <c:pt idx="4">
                  <c:v>87</c:v>
                </c:pt>
                <c:pt idx="5">
                  <c:v>119</c:v>
                </c:pt>
                <c:pt idx="6">
                  <c:v>365</c:v>
                </c:pt>
                <c:pt idx="7">
                  <c:v>125</c:v>
                </c:pt>
                <c:pt idx="8">
                  <c:v>103</c:v>
                </c:pt>
                <c:pt idx="9">
                  <c:v>70</c:v>
                </c:pt>
                <c:pt idx="10">
                  <c:v>67</c:v>
                </c:pt>
                <c:pt idx="11">
                  <c:v>50</c:v>
                </c:pt>
                <c:pt idx="12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51-4FD9-96EE-15465E994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Aktionen und Events</c:v>
                </c:pt>
                <c:pt idx="1">
                  <c:v>Dynamische Tarife/ Smart Meter</c:v>
                </c:pt>
                <c:pt idx="2">
                  <c:v>E-Mobilität</c:v>
                </c:pt>
                <c:pt idx="3">
                  <c:v>Finanzierung &amp; Förderung</c:v>
                </c:pt>
                <c:pt idx="4">
                  <c:v>Karriere</c:v>
                </c:pt>
                <c:pt idx="5">
                  <c:v>Kundenservice</c:v>
                </c:pt>
                <c:pt idx="6">
                  <c:v>Nachhaltigkeit</c:v>
                </c:pt>
                <c:pt idx="7">
                  <c:v>Photovoltaik</c:v>
                </c:pt>
                <c:pt idx="8">
                  <c:v>Preis</c:v>
                </c:pt>
                <c:pt idx="9">
                  <c:v>Sommer</c:v>
                </c:pt>
                <c:pt idx="10">
                  <c:v>Windenergie</c:v>
                </c:pt>
                <c:pt idx="11">
                  <c:v>Wärmepumpe</c:v>
                </c:pt>
                <c:pt idx="12">
                  <c:v>Zukunft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10294</c:v>
                </c:pt>
                <c:pt idx="1">
                  <c:v>101</c:v>
                </c:pt>
                <c:pt idx="2">
                  <c:v>317</c:v>
                </c:pt>
                <c:pt idx="3">
                  <c:v>40</c:v>
                </c:pt>
                <c:pt idx="4">
                  <c:v>220</c:v>
                </c:pt>
                <c:pt idx="5">
                  <c:v>261</c:v>
                </c:pt>
                <c:pt idx="6">
                  <c:v>559</c:v>
                </c:pt>
                <c:pt idx="7">
                  <c:v>216</c:v>
                </c:pt>
                <c:pt idx="8">
                  <c:v>3622</c:v>
                </c:pt>
                <c:pt idx="9">
                  <c:v>585</c:v>
                </c:pt>
                <c:pt idx="10">
                  <c:v>207</c:v>
                </c:pt>
                <c:pt idx="11">
                  <c:v>189</c:v>
                </c:pt>
                <c:pt idx="12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38-49CA-95C2-6D752DBAFD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Aktionen und Events</c:v>
                </c:pt>
                <c:pt idx="1">
                  <c:v>Dynamische Tarife/ Smart Meter</c:v>
                </c:pt>
                <c:pt idx="2">
                  <c:v>E-Mobilität</c:v>
                </c:pt>
                <c:pt idx="3">
                  <c:v>Finanzierung &amp; Förderung</c:v>
                </c:pt>
                <c:pt idx="4">
                  <c:v>Karriere</c:v>
                </c:pt>
                <c:pt idx="5">
                  <c:v>Kundenservice</c:v>
                </c:pt>
                <c:pt idx="6">
                  <c:v>Nachhaltigkeit</c:v>
                </c:pt>
                <c:pt idx="7">
                  <c:v>Photovoltaik</c:v>
                </c:pt>
                <c:pt idx="8">
                  <c:v>Preis</c:v>
                </c:pt>
                <c:pt idx="9">
                  <c:v>Sommer</c:v>
                </c:pt>
                <c:pt idx="10">
                  <c:v>Windenergie</c:v>
                </c:pt>
                <c:pt idx="11">
                  <c:v>Wärmepumpe</c:v>
                </c:pt>
                <c:pt idx="12">
                  <c:v>Zukunft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20172</c:v>
                </c:pt>
                <c:pt idx="1">
                  <c:v>1870</c:v>
                </c:pt>
                <c:pt idx="2">
                  <c:v>8818</c:v>
                </c:pt>
                <c:pt idx="3">
                  <c:v>1493</c:v>
                </c:pt>
                <c:pt idx="4">
                  <c:v>7113</c:v>
                </c:pt>
                <c:pt idx="5">
                  <c:v>6811</c:v>
                </c:pt>
                <c:pt idx="6">
                  <c:v>14563</c:v>
                </c:pt>
                <c:pt idx="7">
                  <c:v>5422</c:v>
                </c:pt>
                <c:pt idx="8">
                  <c:v>8429</c:v>
                </c:pt>
                <c:pt idx="9">
                  <c:v>3136</c:v>
                </c:pt>
                <c:pt idx="10">
                  <c:v>6547</c:v>
                </c:pt>
                <c:pt idx="11">
                  <c:v>1902</c:v>
                </c:pt>
                <c:pt idx="12">
                  <c:v>9063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38-49CA-95C2-6D752DBAFD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135792"/>
        <c:axId val="254136120"/>
      </c:barChart>
      <c:catAx>
        <c:axId val="25413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36120"/>
        <c:crosses val="autoZero"/>
        <c:auto val="1"/>
        <c:lblAlgn val="ctr"/>
        <c:lblOffset val="100"/>
        <c:noMultiLvlLbl val="0"/>
      </c:catAx>
      <c:valAx>
        <c:axId val="25413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13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stadtwerkeduisburg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01.08.2024</c:v>
                </c:pt>
                <c:pt idx="1">
                  <c:v>02.08.2024</c:v>
                </c:pt>
                <c:pt idx="2">
                  <c:v>03.08.2024</c:v>
                </c:pt>
                <c:pt idx="3">
                  <c:v>04.08.2024</c:v>
                </c:pt>
                <c:pt idx="4">
                  <c:v>05.08.2024</c:v>
                </c:pt>
                <c:pt idx="5">
                  <c:v>06.08.2024</c:v>
                </c:pt>
                <c:pt idx="6">
                  <c:v>07.08.2024</c:v>
                </c:pt>
                <c:pt idx="7">
                  <c:v>08.08.2024</c:v>
                </c:pt>
                <c:pt idx="8">
                  <c:v>09.08.2024</c:v>
                </c:pt>
                <c:pt idx="9">
                  <c:v>10.08.2024</c:v>
                </c:pt>
                <c:pt idx="10">
                  <c:v>11.08.2024</c:v>
                </c:pt>
                <c:pt idx="11">
                  <c:v>12.08.2024</c:v>
                </c:pt>
                <c:pt idx="12">
                  <c:v>13.08.2024</c:v>
                </c:pt>
                <c:pt idx="13">
                  <c:v>14.08.2024</c:v>
                </c:pt>
                <c:pt idx="14">
                  <c:v>15.08.2024</c:v>
                </c:pt>
                <c:pt idx="15">
                  <c:v>16.08.2024</c:v>
                </c:pt>
                <c:pt idx="16">
                  <c:v>17.08.2024</c:v>
                </c:pt>
                <c:pt idx="17">
                  <c:v>18.08.2024</c:v>
                </c:pt>
                <c:pt idx="18">
                  <c:v>19.08.2024</c:v>
                </c:pt>
                <c:pt idx="19">
                  <c:v>20.08.2024</c:v>
                </c:pt>
                <c:pt idx="20">
                  <c:v>21.08.2024</c:v>
                </c:pt>
                <c:pt idx="21">
                  <c:v>22.08.2024</c:v>
                </c:pt>
                <c:pt idx="22">
                  <c:v>23.08.2024</c:v>
                </c:pt>
                <c:pt idx="23">
                  <c:v>24.08.2024</c:v>
                </c:pt>
                <c:pt idx="24">
                  <c:v>25.08.2024</c:v>
                </c:pt>
                <c:pt idx="25">
                  <c:v>26.08.2024</c:v>
                </c:pt>
                <c:pt idx="26">
                  <c:v>27.08.2024</c:v>
                </c:pt>
                <c:pt idx="27">
                  <c:v>28.08.2024</c:v>
                </c:pt>
                <c:pt idx="28">
                  <c:v>29.08.2024</c:v>
                </c:pt>
                <c:pt idx="29">
                  <c:v>30.08.2024</c:v>
                </c:pt>
                <c:pt idx="30">
                  <c:v>31.08.2024</c:v>
                </c:pt>
                <c:pt idx="31">
                  <c:v>01.09.2024</c:v>
                </c:pt>
                <c:pt idx="32">
                  <c:v>02.09.2024</c:v>
                </c:pt>
                <c:pt idx="33">
                  <c:v>03.09.2024</c:v>
                </c:pt>
                <c:pt idx="34">
                  <c:v>04.09.2024</c:v>
                </c:pt>
                <c:pt idx="35">
                  <c:v>05.09.2024</c:v>
                </c:pt>
                <c:pt idx="36">
                  <c:v>06.09.2024</c:v>
                </c:pt>
                <c:pt idx="37">
                  <c:v>07.09.2024</c:v>
                </c:pt>
                <c:pt idx="38">
                  <c:v>08.09.2024</c:v>
                </c:pt>
                <c:pt idx="39">
                  <c:v>09.09.2024</c:v>
                </c:pt>
                <c:pt idx="40">
                  <c:v>10.09.2024</c:v>
                </c:pt>
                <c:pt idx="41">
                  <c:v>11.09.2024</c:v>
                </c:pt>
                <c:pt idx="42">
                  <c:v>12.09.2024</c:v>
                </c:pt>
                <c:pt idx="43">
                  <c:v>13.09.2024</c:v>
                </c:pt>
                <c:pt idx="44">
                  <c:v>14.09.2024</c:v>
                </c:pt>
                <c:pt idx="45">
                  <c:v>15.09.2024</c:v>
                </c:pt>
                <c:pt idx="46">
                  <c:v>16.09.2024</c:v>
                </c:pt>
                <c:pt idx="47">
                  <c:v>17.09.2024</c:v>
                </c:pt>
                <c:pt idx="48">
                  <c:v>18.09.2024</c:v>
                </c:pt>
                <c:pt idx="49">
                  <c:v>19.09.2024</c:v>
                </c:pt>
                <c:pt idx="50">
                  <c:v>20.09.2024</c:v>
                </c:pt>
                <c:pt idx="51">
                  <c:v>21.09.2024</c:v>
                </c:pt>
                <c:pt idx="52">
                  <c:v>22.09.2024</c:v>
                </c:pt>
                <c:pt idx="53">
                  <c:v>23.09.2024</c:v>
                </c:pt>
                <c:pt idx="54">
                  <c:v>24.09.2024</c:v>
                </c:pt>
                <c:pt idx="55">
                  <c:v>25.09.2024</c:v>
                </c:pt>
                <c:pt idx="56">
                  <c:v>26.09.2024</c:v>
                </c:pt>
                <c:pt idx="57">
                  <c:v>27.09.2024</c:v>
                </c:pt>
                <c:pt idx="58">
                  <c:v>28.09.2024</c:v>
                </c:pt>
                <c:pt idx="59">
                  <c:v>29.09.2024</c:v>
                </c:pt>
                <c:pt idx="60">
                  <c:v>30.09.2024</c:v>
                </c:pt>
                <c:pt idx="61">
                  <c:v>01.10.2024</c:v>
                </c:pt>
                <c:pt idx="62">
                  <c:v>02.10.2024</c:v>
                </c:pt>
                <c:pt idx="63">
                  <c:v>03.10.2024</c:v>
                </c:pt>
                <c:pt idx="64">
                  <c:v>04.10.2024</c:v>
                </c:pt>
                <c:pt idx="65">
                  <c:v>05.10.2024</c:v>
                </c:pt>
                <c:pt idx="66">
                  <c:v>06.10.2024</c:v>
                </c:pt>
                <c:pt idx="67">
                  <c:v>07.10.2024</c:v>
                </c:pt>
                <c:pt idx="68">
                  <c:v>08.10.2024</c:v>
                </c:pt>
                <c:pt idx="69">
                  <c:v>09.10.2024</c:v>
                </c:pt>
                <c:pt idx="70">
                  <c:v>10.10.2024</c:v>
                </c:pt>
                <c:pt idx="71">
                  <c:v>11.10.2024</c:v>
                </c:pt>
                <c:pt idx="72">
                  <c:v>12.10.2024</c:v>
                </c:pt>
                <c:pt idx="73">
                  <c:v>13.10.2024</c:v>
                </c:pt>
                <c:pt idx="74">
                  <c:v>14.10.2024</c:v>
                </c:pt>
                <c:pt idx="75">
                  <c:v>15.10.2024</c:v>
                </c:pt>
                <c:pt idx="76">
                  <c:v>16.10.2024</c:v>
                </c:pt>
                <c:pt idx="77">
                  <c:v>17.10.2024</c:v>
                </c:pt>
                <c:pt idx="78">
                  <c:v>18.10.2024</c:v>
                </c:pt>
                <c:pt idx="79">
                  <c:v>19.10.2024</c:v>
                </c:pt>
                <c:pt idx="80">
                  <c:v>20.10.2024</c:v>
                </c:pt>
                <c:pt idx="81">
                  <c:v>21.10.2024</c:v>
                </c:pt>
                <c:pt idx="82">
                  <c:v>22.10.2024</c:v>
                </c:pt>
                <c:pt idx="83">
                  <c:v>23.10.2024</c:v>
                </c:pt>
                <c:pt idx="84">
                  <c:v>24.10.2024</c:v>
                </c:pt>
                <c:pt idx="85">
                  <c:v>25.10.2024</c:v>
                </c:pt>
                <c:pt idx="86">
                  <c:v>26.10.2024</c:v>
                </c:pt>
                <c:pt idx="87">
                  <c:v>27.10.2024</c:v>
                </c:pt>
                <c:pt idx="88">
                  <c:v>28.10.2024</c:v>
                </c:pt>
                <c:pt idx="89">
                  <c:v>29.10.2024</c:v>
                </c:pt>
                <c:pt idx="90">
                  <c:v>30.10.2024</c:v>
                </c:pt>
                <c:pt idx="91">
                  <c:v>31.10.2024</c:v>
                </c:pt>
                <c:pt idx="92">
                  <c:v>01.11.2024</c:v>
                </c:pt>
                <c:pt idx="93">
                  <c:v>02.11.2024</c:v>
                </c:pt>
                <c:pt idx="94">
                  <c:v>03.11.2024</c:v>
                </c:pt>
                <c:pt idx="95">
                  <c:v>04.11.2024</c:v>
                </c:pt>
                <c:pt idx="96">
                  <c:v>05.11.2024</c:v>
                </c:pt>
                <c:pt idx="97">
                  <c:v>06.11.2024</c:v>
                </c:pt>
                <c:pt idx="98">
                  <c:v>07.11.2024</c:v>
                </c:pt>
                <c:pt idx="99">
                  <c:v>08.11.2024</c:v>
                </c:pt>
                <c:pt idx="100">
                  <c:v>09.11.2024</c:v>
                </c:pt>
                <c:pt idx="101">
                  <c:v>10.11.2024</c:v>
                </c:pt>
                <c:pt idx="102">
                  <c:v>11.11.2024</c:v>
                </c:pt>
                <c:pt idx="103">
                  <c:v>12.11.2024</c:v>
                </c:pt>
                <c:pt idx="104">
                  <c:v>13.11.2024</c:v>
                </c:pt>
                <c:pt idx="105">
                  <c:v>14.11.2024</c:v>
                </c:pt>
                <c:pt idx="106">
                  <c:v>15.11.2024</c:v>
                </c:pt>
                <c:pt idx="107">
                  <c:v>16.11.2024</c:v>
                </c:pt>
                <c:pt idx="108">
                  <c:v>17.11.2024</c:v>
                </c:pt>
                <c:pt idx="109">
                  <c:v>18.11.2024</c:v>
                </c:pt>
                <c:pt idx="110">
                  <c:v>19.11.2024</c:v>
                </c:pt>
                <c:pt idx="111">
                  <c:v>20.11.2024</c:v>
                </c:pt>
                <c:pt idx="112">
                  <c:v>21.11.2024</c:v>
                </c:pt>
                <c:pt idx="113">
                  <c:v>22.11.2024</c:v>
                </c:pt>
                <c:pt idx="114">
                  <c:v>23.11.2024</c:v>
                </c:pt>
                <c:pt idx="115">
                  <c:v>24.11.2024</c:v>
                </c:pt>
                <c:pt idx="116">
                  <c:v>25.11.2024</c:v>
                </c:pt>
                <c:pt idx="117">
                  <c:v>26.11.2024</c:v>
                </c:pt>
                <c:pt idx="118">
                  <c:v>27.11.2024</c:v>
                </c:pt>
                <c:pt idx="119">
                  <c:v>28.11.2024</c:v>
                </c:pt>
                <c:pt idx="120">
                  <c:v>29.11.2024</c:v>
                </c:pt>
                <c:pt idx="121">
                  <c:v>30.11.2024</c:v>
                </c:pt>
                <c:pt idx="122">
                  <c:v>01.12.2024</c:v>
                </c:pt>
                <c:pt idx="123">
                  <c:v>02.12.2024</c:v>
                </c:pt>
                <c:pt idx="124">
                  <c:v>03.12.2024</c:v>
                </c:pt>
                <c:pt idx="125">
                  <c:v>04.12.2024</c:v>
                </c:pt>
                <c:pt idx="126">
                  <c:v>05.12.2024</c:v>
                </c:pt>
                <c:pt idx="127">
                  <c:v>06.12.2024</c:v>
                </c:pt>
                <c:pt idx="128">
                  <c:v>07.12.2024</c:v>
                </c:pt>
                <c:pt idx="129">
                  <c:v>08.12.2024</c:v>
                </c:pt>
                <c:pt idx="130">
                  <c:v>09.12.2024</c:v>
                </c:pt>
                <c:pt idx="131">
                  <c:v>10.12.2024</c:v>
                </c:pt>
                <c:pt idx="132">
                  <c:v>11.12.2024</c:v>
                </c:pt>
                <c:pt idx="133">
                  <c:v>12.12.2024</c:v>
                </c:pt>
                <c:pt idx="134">
                  <c:v>13.12.2024</c:v>
                </c:pt>
                <c:pt idx="135">
                  <c:v>14.12.2024</c:v>
                </c:pt>
                <c:pt idx="136">
                  <c:v>15.12.2024</c:v>
                </c:pt>
                <c:pt idx="137">
                  <c:v>16.12.2024</c:v>
                </c:pt>
                <c:pt idx="138">
                  <c:v>17.12.2024</c:v>
                </c:pt>
                <c:pt idx="139">
                  <c:v>18.12.2024</c:v>
                </c:pt>
                <c:pt idx="140">
                  <c:v>19.12.2024</c:v>
                </c:pt>
                <c:pt idx="141">
                  <c:v>20.12.2024</c:v>
                </c:pt>
                <c:pt idx="142">
                  <c:v>21.12.2024</c:v>
                </c:pt>
                <c:pt idx="143">
                  <c:v>22.12.2024</c:v>
                </c:pt>
                <c:pt idx="144">
                  <c:v>23.12.2024</c:v>
                </c:pt>
                <c:pt idx="145">
                  <c:v>24.12.2024</c:v>
                </c:pt>
                <c:pt idx="146">
                  <c:v>25.12.2024</c:v>
                </c:pt>
                <c:pt idx="147">
                  <c:v>26.12.2024</c:v>
                </c:pt>
                <c:pt idx="148">
                  <c:v>27.12.2024</c:v>
                </c:pt>
                <c:pt idx="149">
                  <c:v>28.12.2024</c:v>
                </c:pt>
                <c:pt idx="150">
                  <c:v>29.12.2024</c:v>
                </c:pt>
                <c:pt idx="151">
                  <c:v>30.12.2024</c:v>
                </c:pt>
                <c:pt idx="152">
                  <c:v>31.12.2024</c:v>
                </c:pt>
                <c:pt idx="153">
                  <c:v>01.01.2025</c:v>
                </c:pt>
                <c:pt idx="154">
                  <c:v>02.01.2025</c:v>
                </c:pt>
                <c:pt idx="155">
                  <c:v>03.01.2025</c:v>
                </c:pt>
                <c:pt idx="156">
                  <c:v>04.01.2025</c:v>
                </c:pt>
                <c:pt idx="157">
                  <c:v>05.01.2025</c:v>
                </c:pt>
                <c:pt idx="158">
                  <c:v>06.01.2025</c:v>
                </c:pt>
                <c:pt idx="159">
                  <c:v>07.01.2025</c:v>
                </c:pt>
                <c:pt idx="160">
                  <c:v>08.01.2025</c:v>
                </c:pt>
                <c:pt idx="161">
                  <c:v>09.01.2025</c:v>
                </c:pt>
                <c:pt idx="162">
                  <c:v>10.01.2025</c:v>
                </c:pt>
                <c:pt idx="163">
                  <c:v>11.01.2025</c:v>
                </c:pt>
                <c:pt idx="164">
                  <c:v>12.01.2025</c:v>
                </c:pt>
                <c:pt idx="165">
                  <c:v>13.01.2025</c:v>
                </c:pt>
                <c:pt idx="166">
                  <c:v>14.01.2025</c:v>
                </c:pt>
                <c:pt idx="167">
                  <c:v>15.01.2025</c:v>
                </c:pt>
                <c:pt idx="168">
                  <c:v>16.01.2025</c:v>
                </c:pt>
                <c:pt idx="169">
                  <c:v>17.01.2025</c:v>
                </c:pt>
                <c:pt idx="170">
                  <c:v>18.01.2025</c:v>
                </c:pt>
                <c:pt idx="171">
                  <c:v>19.01.2025</c:v>
                </c:pt>
                <c:pt idx="172">
                  <c:v>20.01.2025</c:v>
                </c:pt>
                <c:pt idx="173">
                  <c:v>21.01.2025</c:v>
                </c:pt>
                <c:pt idx="174">
                  <c:v>22.01.2025</c:v>
                </c:pt>
                <c:pt idx="175">
                  <c:v>23.01.2025</c:v>
                </c:pt>
                <c:pt idx="176">
                  <c:v>24.01.2025</c:v>
                </c:pt>
                <c:pt idx="177">
                  <c:v>25.01.2025</c:v>
                </c:pt>
                <c:pt idx="178">
                  <c:v>26.01.2025</c:v>
                </c:pt>
                <c:pt idx="179">
                  <c:v>27.01.2025</c:v>
                </c:pt>
                <c:pt idx="180">
                  <c:v>28.01.2025</c:v>
                </c:pt>
                <c:pt idx="181">
                  <c:v>29.01.2025</c:v>
                </c:pt>
                <c:pt idx="182">
                  <c:v>30.01.2025</c:v>
                </c:pt>
                <c:pt idx="183">
                  <c:v>31.01.2025</c:v>
                </c:pt>
                <c:pt idx="184">
                  <c:v>01.02.2025</c:v>
                </c:pt>
                <c:pt idx="185">
                  <c:v>02.02.2025</c:v>
                </c:pt>
                <c:pt idx="186">
                  <c:v>03.02.2025</c:v>
                </c:pt>
                <c:pt idx="187">
                  <c:v>04.02.2025</c:v>
                </c:pt>
                <c:pt idx="188">
                  <c:v>05.02.2025</c:v>
                </c:pt>
                <c:pt idx="189">
                  <c:v>06.02.2025</c:v>
                </c:pt>
                <c:pt idx="190">
                  <c:v>07.02.2025</c:v>
                </c:pt>
                <c:pt idx="191">
                  <c:v>08.02.2025</c:v>
                </c:pt>
                <c:pt idx="192">
                  <c:v>09.02.2025</c:v>
                </c:pt>
                <c:pt idx="193">
                  <c:v>10.02.2025</c:v>
                </c:pt>
                <c:pt idx="194">
                  <c:v>11.02.2025</c:v>
                </c:pt>
                <c:pt idx="195">
                  <c:v>12.02.2025</c:v>
                </c:pt>
                <c:pt idx="196">
                  <c:v>13.02.2025</c:v>
                </c:pt>
                <c:pt idx="197">
                  <c:v>14.02.2025</c:v>
                </c:pt>
                <c:pt idx="198">
                  <c:v>15.02.2025</c:v>
                </c:pt>
                <c:pt idx="199">
                  <c:v>16.02.2025</c:v>
                </c:pt>
                <c:pt idx="200">
                  <c:v>17.02.2025</c:v>
                </c:pt>
                <c:pt idx="201">
                  <c:v>18.02.2025</c:v>
                </c:pt>
                <c:pt idx="202">
                  <c:v>19.02.2025</c:v>
                </c:pt>
                <c:pt idx="203">
                  <c:v>20.02.2025</c:v>
                </c:pt>
                <c:pt idx="204">
                  <c:v>21.02.2025</c:v>
                </c:pt>
                <c:pt idx="205">
                  <c:v>22.02.2025</c:v>
                </c:pt>
                <c:pt idx="206">
                  <c:v>23.02.2025</c:v>
                </c:pt>
                <c:pt idx="207">
                  <c:v>24.02.2025</c:v>
                </c:pt>
                <c:pt idx="208">
                  <c:v>25.02.2025</c:v>
                </c:pt>
                <c:pt idx="209">
                  <c:v>26.02.2025</c:v>
                </c:pt>
                <c:pt idx="210">
                  <c:v>27.02.2025</c:v>
                </c:pt>
                <c:pt idx="211">
                  <c:v>28.02.2025</c:v>
                </c:pt>
                <c:pt idx="212">
                  <c:v>01.03.2025</c:v>
                </c:pt>
                <c:pt idx="213">
                  <c:v>02.03.2025</c:v>
                </c:pt>
                <c:pt idx="214">
                  <c:v>03.03.2025</c:v>
                </c:pt>
                <c:pt idx="215">
                  <c:v>04.03.2025</c:v>
                </c:pt>
                <c:pt idx="216">
                  <c:v>05.03.2025</c:v>
                </c:pt>
                <c:pt idx="217">
                  <c:v>06.03.2025</c:v>
                </c:pt>
                <c:pt idx="218">
                  <c:v>07.03.2025</c:v>
                </c:pt>
                <c:pt idx="219">
                  <c:v>08.03.2025</c:v>
                </c:pt>
                <c:pt idx="220">
                  <c:v>09.03.2025</c:v>
                </c:pt>
                <c:pt idx="221">
                  <c:v>10.03.2025</c:v>
                </c:pt>
                <c:pt idx="222">
                  <c:v>11.03.2025</c:v>
                </c:pt>
                <c:pt idx="223">
                  <c:v>12.03.2025</c:v>
                </c:pt>
                <c:pt idx="224">
                  <c:v>13.03.2025</c:v>
                </c:pt>
                <c:pt idx="225">
                  <c:v>14.03.2025</c:v>
                </c:pt>
                <c:pt idx="226">
                  <c:v>15.03.2025</c:v>
                </c:pt>
                <c:pt idx="227">
                  <c:v>16.03.2025</c:v>
                </c:pt>
                <c:pt idx="228">
                  <c:v>17.03.2025</c:v>
                </c:pt>
                <c:pt idx="229">
                  <c:v>18.03.2025</c:v>
                </c:pt>
                <c:pt idx="230">
                  <c:v>19.03.2025</c:v>
                </c:pt>
                <c:pt idx="231">
                  <c:v>20.03.2025</c:v>
                </c:pt>
                <c:pt idx="232">
                  <c:v>21.03.2025</c:v>
                </c:pt>
                <c:pt idx="233">
                  <c:v>22.03.2025</c:v>
                </c:pt>
                <c:pt idx="234">
                  <c:v>23.03.2025</c:v>
                </c:pt>
                <c:pt idx="235">
                  <c:v>24.03.2025</c:v>
                </c:pt>
                <c:pt idx="236">
                  <c:v>25.03.2025</c:v>
                </c:pt>
                <c:pt idx="237">
                  <c:v>26.03.2025</c:v>
                </c:pt>
                <c:pt idx="238">
                  <c:v>27.03.2025</c:v>
                </c:pt>
                <c:pt idx="239">
                  <c:v>28.03.2025</c:v>
                </c:pt>
                <c:pt idx="240">
                  <c:v>29.03.2025</c:v>
                </c:pt>
                <c:pt idx="241">
                  <c:v>30.03.2025</c:v>
                </c:pt>
                <c:pt idx="242">
                  <c:v>31.03.2025</c:v>
                </c:pt>
                <c:pt idx="243">
                  <c:v>01.04.2025</c:v>
                </c:pt>
                <c:pt idx="244">
                  <c:v>02.04.2025</c:v>
                </c:pt>
                <c:pt idx="245">
                  <c:v>03.04.2025</c:v>
                </c:pt>
                <c:pt idx="246">
                  <c:v>04.04.2025</c:v>
                </c:pt>
                <c:pt idx="247">
                  <c:v>05.04.2025</c:v>
                </c:pt>
                <c:pt idx="248">
                  <c:v>06.04.2025</c:v>
                </c:pt>
                <c:pt idx="249">
                  <c:v>07.04.2025</c:v>
                </c:pt>
                <c:pt idx="250">
                  <c:v>08.04.2025</c:v>
                </c:pt>
                <c:pt idx="251">
                  <c:v>09.04.2025</c:v>
                </c:pt>
                <c:pt idx="252">
                  <c:v>10.04.2025</c:v>
                </c:pt>
                <c:pt idx="253">
                  <c:v>11.04.2025</c:v>
                </c:pt>
                <c:pt idx="254">
                  <c:v>12.04.2025</c:v>
                </c:pt>
                <c:pt idx="255">
                  <c:v>13.04.2025</c:v>
                </c:pt>
                <c:pt idx="256">
                  <c:v>14.04.2025</c:v>
                </c:pt>
                <c:pt idx="257">
                  <c:v>15.04.2025</c:v>
                </c:pt>
                <c:pt idx="258">
                  <c:v>16.04.2025</c:v>
                </c:pt>
                <c:pt idx="259">
                  <c:v>17.04.2025</c:v>
                </c:pt>
                <c:pt idx="260">
                  <c:v>18.04.2025</c:v>
                </c:pt>
                <c:pt idx="261">
                  <c:v>19.04.2025</c:v>
                </c:pt>
                <c:pt idx="262">
                  <c:v>20.04.2025</c:v>
                </c:pt>
                <c:pt idx="263">
                  <c:v>21.04.2025</c:v>
                </c:pt>
                <c:pt idx="264">
                  <c:v>22.04.2025</c:v>
                </c:pt>
                <c:pt idx="265">
                  <c:v>23.04.2025</c:v>
                </c:pt>
                <c:pt idx="266">
                  <c:v>24.04.2025</c:v>
                </c:pt>
                <c:pt idx="267">
                  <c:v>25.04.2025</c:v>
                </c:pt>
                <c:pt idx="268">
                  <c:v>26.04.2025</c:v>
                </c:pt>
                <c:pt idx="269">
                  <c:v>27.04.2025</c:v>
                </c:pt>
                <c:pt idx="270">
                  <c:v>28.04.2025</c:v>
                </c:pt>
                <c:pt idx="271">
                  <c:v>29.04.2025</c:v>
                </c:pt>
                <c:pt idx="272">
                  <c:v>30.04.2025</c:v>
                </c:pt>
                <c:pt idx="273">
                  <c:v>01.05.2025</c:v>
                </c:pt>
                <c:pt idx="274">
                  <c:v>02.05.2025</c:v>
                </c:pt>
                <c:pt idx="275">
                  <c:v>03.05.2025</c:v>
                </c:pt>
                <c:pt idx="276">
                  <c:v>04.05.2025</c:v>
                </c:pt>
                <c:pt idx="277">
                  <c:v>05.05.2025</c:v>
                </c:pt>
                <c:pt idx="278">
                  <c:v>06.05.2025</c:v>
                </c:pt>
                <c:pt idx="279">
                  <c:v>07.05.2025</c:v>
                </c:pt>
                <c:pt idx="280">
                  <c:v>08.05.2025</c:v>
                </c:pt>
                <c:pt idx="281">
                  <c:v>09.05.2025</c:v>
                </c:pt>
                <c:pt idx="282">
                  <c:v>10.05.2025</c:v>
                </c:pt>
                <c:pt idx="283">
                  <c:v>11.05.2025</c:v>
                </c:pt>
                <c:pt idx="284">
                  <c:v>12.05.2025</c:v>
                </c:pt>
                <c:pt idx="285">
                  <c:v>13.05.2025</c:v>
                </c:pt>
                <c:pt idx="286">
                  <c:v>14.05.2025</c:v>
                </c:pt>
                <c:pt idx="287">
                  <c:v>15.05.2025</c:v>
                </c:pt>
                <c:pt idx="288">
                  <c:v>16.05.2025</c:v>
                </c:pt>
                <c:pt idx="289">
                  <c:v>17.05.2025</c:v>
                </c:pt>
                <c:pt idx="290">
                  <c:v>18.05.2025</c:v>
                </c:pt>
                <c:pt idx="291">
                  <c:v>19.05.2025</c:v>
                </c:pt>
                <c:pt idx="292">
                  <c:v>20.05.2025</c:v>
                </c:pt>
                <c:pt idx="293">
                  <c:v>21.05.2025</c:v>
                </c:pt>
                <c:pt idx="294">
                  <c:v>22.05.2025</c:v>
                </c:pt>
                <c:pt idx="295">
                  <c:v>23.05.2025</c:v>
                </c:pt>
                <c:pt idx="296">
                  <c:v>24.05.2025</c:v>
                </c:pt>
                <c:pt idx="297">
                  <c:v>25.05.2025</c:v>
                </c:pt>
                <c:pt idx="298">
                  <c:v>26.05.2025</c:v>
                </c:pt>
                <c:pt idx="299">
                  <c:v>27.05.2025</c:v>
                </c:pt>
                <c:pt idx="300">
                  <c:v>28.05.2025</c:v>
                </c:pt>
                <c:pt idx="301">
                  <c:v>29.05.2025</c:v>
                </c:pt>
                <c:pt idx="302">
                  <c:v>30.05.2025</c:v>
                </c:pt>
                <c:pt idx="303">
                  <c:v>31.05.2025</c:v>
                </c:pt>
                <c:pt idx="304">
                  <c:v>01.06.2025</c:v>
                </c:pt>
                <c:pt idx="305">
                  <c:v>02.06.2025</c:v>
                </c:pt>
                <c:pt idx="306">
                  <c:v>03.06.2025</c:v>
                </c:pt>
                <c:pt idx="307">
                  <c:v>04.06.2025</c:v>
                </c:pt>
                <c:pt idx="308">
                  <c:v>05.06.2025</c:v>
                </c:pt>
                <c:pt idx="309">
                  <c:v>06.06.2025</c:v>
                </c:pt>
                <c:pt idx="310">
                  <c:v>07.06.2025</c:v>
                </c:pt>
                <c:pt idx="311">
                  <c:v>08.06.2025</c:v>
                </c:pt>
                <c:pt idx="312">
                  <c:v>09.06.2025</c:v>
                </c:pt>
                <c:pt idx="313">
                  <c:v>10.06.2025</c:v>
                </c:pt>
                <c:pt idx="314">
                  <c:v>11.06.2025</c:v>
                </c:pt>
                <c:pt idx="315">
                  <c:v>12.06.2025</c:v>
                </c:pt>
                <c:pt idx="316">
                  <c:v>13.06.2025</c:v>
                </c:pt>
                <c:pt idx="317">
                  <c:v>14.06.2025</c:v>
                </c:pt>
                <c:pt idx="318">
                  <c:v>15.06.2025</c:v>
                </c:pt>
                <c:pt idx="319">
                  <c:v>16.06.2025</c:v>
                </c:pt>
                <c:pt idx="320">
                  <c:v>17.06.2025</c:v>
                </c:pt>
                <c:pt idx="321">
                  <c:v>18.06.2025</c:v>
                </c:pt>
                <c:pt idx="322">
                  <c:v>19.06.2025</c:v>
                </c:pt>
                <c:pt idx="323">
                  <c:v>20.06.2025</c:v>
                </c:pt>
                <c:pt idx="324">
                  <c:v>21.06.2025</c:v>
                </c:pt>
                <c:pt idx="325">
                  <c:v>22.06.2025</c:v>
                </c:pt>
                <c:pt idx="326">
                  <c:v>23.06.2025</c:v>
                </c:pt>
                <c:pt idx="327">
                  <c:v>24.06.2025</c:v>
                </c:pt>
                <c:pt idx="328">
                  <c:v>25.06.2025</c:v>
                </c:pt>
                <c:pt idx="329">
                  <c:v>26.06.2025</c:v>
                </c:pt>
                <c:pt idx="330">
                  <c:v>27.06.2025</c:v>
                </c:pt>
                <c:pt idx="331">
                  <c:v>28.06.2025</c:v>
                </c:pt>
                <c:pt idx="332">
                  <c:v>29.06.2025</c:v>
                </c:pt>
                <c:pt idx="333">
                  <c:v>30.06.2025</c:v>
                </c:pt>
                <c:pt idx="334">
                  <c:v>01.07.2025</c:v>
                </c:pt>
                <c:pt idx="335">
                  <c:v>02.07.2025</c:v>
                </c:pt>
                <c:pt idx="336">
                  <c:v>03.07.2025</c:v>
                </c:pt>
                <c:pt idx="337">
                  <c:v>04.07.2025</c:v>
                </c:pt>
                <c:pt idx="338">
                  <c:v>05.07.2025</c:v>
                </c:pt>
                <c:pt idx="339">
                  <c:v>06.07.2025</c:v>
                </c:pt>
                <c:pt idx="340">
                  <c:v>07.07.2025</c:v>
                </c:pt>
                <c:pt idx="341">
                  <c:v>08.07.2025</c:v>
                </c:pt>
                <c:pt idx="342">
                  <c:v>09.07.2025</c:v>
                </c:pt>
                <c:pt idx="343">
                  <c:v>10.07.2025</c:v>
                </c:pt>
                <c:pt idx="344">
                  <c:v>11.07.2025</c:v>
                </c:pt>
                <c:pt idx="345">
                  <c:v>12.07.2025</c:v>
                </c:pt>
                <c:pt idx="346">
                  <c:v>13.07.2025</c:v>
                </c:pt>
                <c:pt idx="347">
                  <c:v>14.07.2025</c:v>
                </c:pt>
                <c:pt idx="348">
                  <c:v>15.07.2025</c:v>
                </c:pt>
                <c:pt idx="349">
                  <c:v>16.07.2025</c:v>
                </c:pt>
                <c:pt idx="350">
                  <c:v>17.07.2025</c:v>
                </c:pt>
                <c:pt idx="351">
                  <c:v>18.07.2025</c:v>
                </c:pt>
                <c:pt idx="352">
                  <c:v>19.07.2025</c:v>
                </c:pt>
                <c:pt idx="353">
                  <c:v>20.07.2025</c:v>
                </c:pt>
                <c:pt idx="354">
                  <c:v>21.07.2025</c:v>
                </c:pt>
                <c:pt idx="355">
                  <c:v>22.07.2025</c:v>
                </c:pt>
                <c:pt idx="356">
                  <c:v>23.07.2025</c:v>
                </c:pt>
                <c:pt idx="357">
                  <c:v>24.07.2025</c:v>
                </c:pt>
                <c:pt idx="358">
                  <c:v>25.07.2025</c:v>
                </c:pt>
                <c:pt idx="359">
                  <c:v>26.07.2025</c:v>
                </c:pt>
                <c:pt idx="360">
                  <c:v>27.07.2025</c:v>
                </c:pt>
                <c:pt idx="361">
                  <c:v>28.07.2025</c:v>
                </c:pt>
                <c:pt idx="362">
                  <c:v>29.07.2025</c:v>
                </c:pt>
                <c:pt idx="363">
                  <c:v>30.07.2025</c:v>
                </c:pt>
                <c:pt idx="364">
                  <c:v>31.07.2025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2021</c:v>
                </c:pt>
                <c:pt idx="1">
                  <c:v>2025</c:v>
                </c:pt>
                <c:pt idx="2">
                  <c:v>2026</c:v>
                </c:pt>
                <c:pt idx="3">
                  <c:v>2028</c:v>
                </c:pt>
                <c:pt idx="4">
                  <c:v>2027</c:v>
                </c:pt>
                <c:pt idx="5">
                  <c:v>2025</c:v>
                </c:pt>
                <c:pt idx="6">
                  <c:v>2025</c:v>
                </c:pt>
                <c:pt idx="7">
                  <c:v>2027</c:v>
                </c:pt>
                <c:pt idx="8">
                  <c:v>2029</c:v>
                </c:pt>
                <c:pt idx="9">
                  <c:v>2029</c:v>
                </c:pt>
                <c:pt idx="10">
                  <c:v>2030</c:v>
                </c:pt>
                <c:pt idx="11">
                  <c:v>2032</c:v>
                </c:pt>
                <c:pt idx="12">
                  <c:v>2033</c:v>
                </c:pt>
                <c:pt idx="13">
                  <c:v>2037</c:v>
                </c:pt>
                <c:pt idx="14">
                  <c:v>2034</c:v>
                </c:pt>
                <c:pt idx="15">
                  <c:v>2035</c:v>
                </c:pt>
                <c:pt idx="16">
                  <c:v>2035</c:v>
                </c:pt>
                <c:pt idx="17">
                  <c:v>2036</c:v>
                </c:pt>
                <c:pt idx="18">
                  <c:v>2036</c:v>
                </c:pt>
                <c:pt idx="19">
                  <c:v>2036</c:v>
                </c:pt>
                <c:pt idx="20">
                  <c:v>2040</c:v>
                </c:pt>
                <c:pt idx="21">
                  <c:v>2039</c:v>
                </c:pt>
                <c:pt idx="22">
                  <c:v>2040</c:v>
                </c:pt>
                <c:pt idx="23">
                  <c:v>2042</c:v>
                </c:pt>
                <c:pt idx="24">
                  <c:v>2042</c:v>
                </c:pt>
                <c:pt idx="25">
                  <c:v>2043</c:v>
                </c:pt>
                <c:pt idx="26">
                  <c:v>2045</c:v>
                </c:pt>
                <c:pt idx="27">
                  <c:v>2046</c:v>
                </c:pt>
                <c:pt idx="28">
                  <c:v>2046</c:v>
                </c:pt>
                <c:pt idx="29">
                  <c:v>2049</c:v>
                </c:pt>
                <c:pt idx="30">
                  <c:v>2049</c:v>
                </c:pt>
                <c:pt idx="31">
                  <c:v>2048</c:v>
                </c:pt>
                <c:pt idx="32">
                  <c:v>2046</c:v>
                </c:pt>
                <c:pt idx="33">
                  <c:v>2048</c:v>
                </c:pt>
                <c:pt idx="34">
                  <c:v>2051</c:v>
                </c:pt>
                <c:pt idx="35">
                  <c:v>2054</c:v>
                </c:pt>
                <c:pt idx="36">
                  <c:v>2057</c:v>
                </c:pt>
                <c:pt idx="37">
                  <c:v>2056</c:v>
                </c:pt>
                <c:pt idx="38">
                  <c:v>2055</c:v>
                </c:pt>
                <c:pt idx="39">
                  <c:v>2059</c:v>
                </c:pt>
                <c:pt idx="40">
                  <c:v>2061</c:v>
                </c:pt>
                <c:pt idx="41">
                  <c:v>2067</c:v>
                </c:pt>
                <c:pt idx="42">
                  <c:v>2069</c:v>
                </c:pt>
                <c:pt idx="43">
                  <c:v>2068</c:v>
                </c:pt>
                <c:pt idx="44">
                  <c:v>2071</c:v>
                </c:pt>
                <c:pt idx="45">
                  <c:v>2073</c:v>
                </c:pt>
                <c:pt idx="46">
                  <c:v>2075</c:v>
                </c:pt>
                <c:pt idx="47">
                  <c:v>2076</c:v>
                </c:pt>
                <c:pt idx="48">
                  <c:v>2083</c:v>
                </c:pt>
                <c:pt idx="49">
                  <c:v>2084</c:v>
                </c:pt>
                <c:pt idx="50">
                  <c:v>2083</c:v>
                </c:pt>
                <c:pt idx="51">
                  <c:v>2088</c:v>
                </c:pt>
                <c:pt idx="52">
                  <c:v>2090</c:v>
                </c:pt>
                <c:pt idx="53">
                  <c:v>2091</c:v>
                </c:pt>
                <c:pt idx="54">
                  <c:v>2091</c:v>
                </c:pt>
                <c:pt idx="55">
                  <c:v>2092</c:v>
                </c:pt>
                <c:pt idx="56">
                  <c:v>2098</c:v>
                </c:pt>
                <c:pt idx="57">
                  <c:v>2100</c:v>
                </c:pt>
                <c:pt idx="58">
                  <c:v>2101</c:v>
                </c:pt>
                <c:pt idx="59">
                  <c:v>2101</c:v>
                </c:pt>
                <c:pt idx="60">
                  <c:v>2103</c:v>
                </c:pt>
                <c:pt idx="61">
                  <c:v>2102</c:v>
                </c:pt>
                <c:pt idx="62">
                  <c:v>2101</c:v>
                </c:pt>
                <c:pt idx="63">
                  <c:v>2101</c:v>
                </c:pt>
                <c:pt idx="64">
                  <c:v>2106</c:v>
                </c:pt>
                <c:pt idx="65">
                  <c:v>2106</c:v>
                </c:pt>
                <c:pt idx="66">
                  <c:v>2106</c:v>
                </c:pt>
                <c:pt idx="67">
                  <c:v>2107</c:v>
                </c:pt>
                <c:pt idx="68">
                  <c:v>2107</c:v>
                </c:pt>
                <c:pt idx="69">
                  <c:v>2109</c:v>
                </c:pt>
                <c:pt idx="70">
                  <c:v>2112</c:v>
                </c:pt>
                <c:pt idx="71">
                  <c:v>2112</c:v>
                </c:pt>
                <c:pt idx="72">
                  <c:v>2112</c:v>
                </c:pt>
                <c:pt idx="73">
                  <c:v>2111</c:v>
                </c:pt>
                <c:pt idx="74">
                  <c:v>2112</c:v>
                </c:pt>
                <c:pt idx="75">
                  <c:v>2114</c:v>
                </c:pt>
                <c:pt idx="76">
                  <c:v>2113</c:v>
                </c:pt>
                <c:pt idx="77">
                  <c:v>2116</c:v>
                </c:pt>
                <c:pt idx="78">
                  <c:v>2116</c:v>
                </c:pt>
                <c:pt idx="79">
                  <c:v>2117</c:v>
                </c:pt>
                <c:pt idx="80">
                  <c:v>2118</c:v>
                </c:pt>
                <c:pt idx="81">
                  <c:v>2119</c:v>
                </c:pt>
                <c:pt idx="82">
                  <c:v>2117</c:v>
                </c:pt>
                <c:pt idx="83">
                  <c:v>2117</c:v>
                </c:pt>
                <c:pt idx="84">
                  <c:v>2119</c:v>
                </c:pt>
                <c:pt idx="85">
                  <c:v>2123</c:v>
                </c:pt>
                <c:pt idx="86">
                  <c:v>2123</c:v>
                </c:pt>
                <c:pt idx="87">
                  <c:v>2123</c:v>
                </c:pt>
                <c:pt idx="88">
                  <c:v>2125</c:v>
                </c:pt>
                <c:pt idx="89">
                  <c:v>2128</c:v>
                </c:pt>
                <c:pt idx="90">
                  <c:v>2130</c:v>
                </c:pt>
                <c:pt idx="91">
                  <c:v>2133</c:v>
                </c:pt>
                <c:pt idx="92">
                  <c:v>2135</c:v>
                </c:pt>
                <c:pt idx="93">
                  <c:v>2134</c:v>
                </c:pt>
                <c:pt idx="94">
                  <c:v>2134</c:v>
                </c:pt>
                <c:pt idx="95">
                  <c:v>2136</c:v>
                </c:pt>
                <c:pt idx="96">
                  <c:v>2139</c:v>
                </c:pt>
                <c:pt idx="97">
                  <c:v>2139</c:v>
                </c:pt>
                <c:pt idx="98">
                  <c:v>2139</c:v>
                </c:pt>
                <c:pt idx="99">
                  <c:v>2141</c:v>
                </c:pt>
                <c:pt idx="100">
                  <c:v>2141</c:v>
                </c:pt>
                <c:pt idx="101">
                  <c:v>2140</c:v>
                </c:pt>
                <c:pt idx="102">
                  <c:v>2143</c:v>
                </c:pt>
                <c:pt idx="103">
                  <c:v>2146</c:v>
                </c:pt>
                <c:pt idx="104">
                  <c:v>2153</c:v>
                </c:pt>
                <c:pt idx="105">
                  <c:v>2151</c:v>
                </c:pt>
                <c:pt idx="106">
                  <c:v>2154</c:v>
                </c:pt>
                <c:pt idx="107">
                  <c:v>2157</c:v>
                </c:pt>
                <c:pt idx="108">
                  <c:v>2159</c:v>
                </c:pt>
                <c:pt idx="109">
                  <c:v>2161</c:v>
                </c:pt>
                <c:pt idx="110">
                  <c:v>2164</c:v>
                </c:pt>
                <c:pt idx="111">
                  <c:v>2163</c:v>
                </c:pt>
                <c:pt idx="112">
                  <c:v>2165</c:v>
                </c:pt>
                <c:pt idx="113">
                  <c:v>2166</c:v>
                </c:pt>
                <c:pt idx="114">
                  <c:v>2170</c:v>
                </c:pt>
                <c:pt idx="115">
                  <c:v>2171</c:v>
                </c:pt>
                <c:pt idx="116">
                  <c:v>2171</c:v>
                </c:pt>
                <c:pt idx="117">
                  <c:v>2173</c:v>
                </c:pt>
                <c:pt idx="118">
                  <c:v>2174</c:v>
                </c:pt>
                <c:pt idx="119">
                  <c:v>2178</c:v>
                </c:pt>
                <c:pt idx="120">
                  <c:v>2178</c:v>
                </c:pt>
                <c:pt idx="121">
                  <c:v>2178</c:v>
                </c:pt>
                <c:pt idx="122">
                  <c:v>2181</c:v>
                </c:pt>
                <c:pt idx="123">
                  <c:v>2180</c:v>
                </c:pt>
                <c:pt idx="124">
                  <c:v>2181</c:v>
                </c:pt>
                <c:pt idx="125">
                  <c:v>2181</c:v>
                </c:pt>
                <c:pt idx="126">
                  <c:v>2181</c:v>
                </c:pt>
                <c:pt idx="127">
                  <c:v>2184</c:v>
                </c:pt>
                <c:pt idx="128">
                  <c:v>2187</c:v>
                </c:pt>
                <c:pt idx="129">
                  <c:v>2208</c:v>
                </c:pt>
                <c:pt idx="130">
                  <c:v>2215</c:v>
                </c:pt>
                <c:pt idx="131">
                  <c:v>2216</c:v>
                </c:pt>
                <c:pt idx="132">
                  <c:v>2218</c:v>
                </c:pt>
                <c:pt idx="133">
                  <c:v>2218</c:v>
                </c:pt>
                <c:pt idx="134">
                  <c:v>2225</c:v>
                </c:pt>
                <c:pt idx="135">
                  <c:v>2227</c:v>
                </c:pt>
                <c:pt idx="136">
                  <c:v>2229</c:v>
                </c:pt>
                <c:pt idx="137">
                  <c:v>2232</c:v>
                </c:pt>
                <c:pt idx="138">
                  <c:v>2231</c:v>
                </c:pt>
                <c:pt idx="139">
                  <c:v>2233</c:v>
                </c:pt>
                <c:pt idx="140">
                  <c:v>2236</c:v>
                </c:pt>
                <c:pt idx="141">
                  <c:v>2237</c:v>
                </c:pt>
                <c:pt idx="142">
                  <c:v>2236</c:v>
                </c:pt>
                <c:pt idx="143">
                  <c:v>2238</c:v>
                </c:pt>
                <c:pt idx="144">
                  <c:v>2239</c:v>
                </c:pt>
                <c:pt idx="145">
                  <c:v>2240</c:v>
                </c:pt>
                <c:pt idx="146">
                  <c:v>2240</c:v>
                </c:pt>
                <c:pt idx="147">
                  <c:v>2239</c:v>
                </c:pt>
                <c:pt idx="148">
                  <c:v>2238</c:v>
                </c:pt>
                <c:pt idx="149">
                  <c:v>2240</c:v>
                </c:pt>
                <c:pt idx="150">
                  <c:v>2241</c:v>
                </c:pt>
                <c:pt idx="151">
                  <c:v>2242</c:v>
                </c:pt>
                <c:pt idx="152">
                  <c:v>2243</c:v>
                </c:pt>
                <c:pt idx="153">
                  <c:v>2242</c:v>
                </c:pt>
                <c:pt idx="154">
                  <c:v>2245</c:v>
                </c:pt>
                <c:pt idx="155">
                  <c:v>2248</c:v>
                </c:pt>
                <c:pt idx="156">
                  <c:v>2247</c:v>
                </c:pt>
                <c:pt idx="157">
                  <c:v>2247</c:v>
                </c:pt>
                <c:pt idx="158">
                  <c:v>2246</c:v>
                </c:pt>
                <c:pt idx="159">
                  <c:v>2246</c:v>
                </c:pt>
                <c:pt idx="160">
                  <c:v>2246</c:v>
                </c:pt>
                <c:pt idx="161">
                  <c:v>2244</c:v>
                </c:pt>
                <c:pt idx="162">
                  <c:v>2248</c:v>
                </c:pt>
                <c:pt idx="163">
                  <c:v>2249</c:v>
                </c:pt>
                <c:pt idx="164">
                  <c:v>2250</c:v>
                </c:pt>
                <c:pt idx="165">
                  <c:v>2250</c:v>
                </c:pt>
                <c:pt idx="166">
                  <c:v>2252</c:v>
                </c:pt>
                <c:pt idx="167">
                  <c:v>2252</c:v>
                </c:pt>
                <c:pt idx="168">
                  <c:v>2251</c:v>
                </c:pt>
                <c:pt idx="169">
                  <c:v>2251</c:v>
                </c:pt>
                <c:pt idx="170">
                  <c:v>2253</c:v>
                </c:pt>
                <c:pt idx="171">
                  <c:v>2255</c:v>
                </c:pt>
                <c:pt idx="172">
                  <c:v>2253</c:v>
                </c:pt>
                <c:pt idx="173">
                  <c:v>2256</c:v>
                </c:pt>
                <c:pt idx="174">
                  <c:v>2256</c:v>
                </c:pt>
                <c:pt idx="175">
                  <c:v>2260</c:v>
                </c:pt>
                <c:pt idx="176">
                  <c:v>2263</c:v>
                </c:pt>
                <c:pt idx="177">
                  <c:v>2268</c:v>
                </c:pt>
                <c:pt idx="178">
                  <c:v>2270</c:v>
                </c:pt>
                <c:pt idx="179">
                  <c:v>2272</c:v>
                </c:pt>
                <c:pt idx="180">
                  <c:v>2275</c:v>
                </c:pt>
                <c:pt idx="181">
                  <c:v>2276</c:v>
                </c:pt>
                <c:pt idx="182">
                  <c:v>2277</c:v>
                </c:pt>
                <c:pt idx="183">
                  <c:v>2277</c:v>
                </c:pt>
                <c:pt idx="184">
                  <c:v>2277</c:v>
                </c:pt>
                <c:pt idx="185">
                  <c:v>2277</c:v>
                </c:pt>
                <c:pt idx="186">
                  <c:v>2277</c:v>
                </c:pt>
                <c:pt idx="187">
                  <c:v>2278</c:v>
                </c:pt>
                <c:pt idx="188">
                  <c:v>2280</c:v>
                </c:pt>
                <c:pt idx="189">
                  <c:v>2286</c:v>
                </c:pt>
                <c:pt idx="190">
                  <c:v>2286</c:v>
                </c:pt>
                <c:pt idx="191">
                  <c:v>2286</c:v>
                </c:pt>
                <c:pt idx="192">
                  <c:v>2287</c:v>
                </c:pt>
                <c:pt idx="193">
                  <c:v>2289</c:v>
                </c:pt>
                <c:pt idx="194">
                  <c:v>2292</c:v>
                </c:pt>
                <c:pt idx="195">
                  <c:v>2297</c:v>
                </c:pt>
                <c:pt idx="196">
                  <c:v>2299</c:v>
                </c:pt>
                <c:pt idx="197">
                  <c:v>2308</c:v>
                </c:pt>
                <c:pt idx="198">
                  <c:v>2311</c:v>
                </c:pt>
                <c:pt idx="199">
                  <c:v>2310</c:v>
                </c:pt>
                <c:pt idx="200">
                  <c:v>2311</c:v>
                </c:pt>
                <c:pt idx="201">
                  <c:v>2311</c:v>
                </c:pt>
                <c:pt idx="202">
                  <c:v>2317</c:v>
                </c:pt>
                <c:pt idx="203">
                  <c:v>2316</c:v>
                </c:pt>
                <c:pt idx="204">
                  <c:v>2317</c:v>
                </c:pt>
                <c:pt idx="205">
                  <c:v>2320</c:v>
                </c:pt>
                <c:pt idx="206">
                  <c:v>2322</c:v>
                </c:pt>
                <c:pt idx="207">
                  <c:v>2323</c:v>
                </c:pt>
                <c:pt idx="208">
                  <c:v>2327</c:v>
                </c:pt>
                <c:pt idx="209">
                  <c:v>2333</c:v>
                </c:pt>
                <c:pt idx="210">
                  <c:v>2337</c:v>
                </c:pt>
                <c:pt idx="211">
                  <c:v>2337</c:v>
                </c:pt>
                <c:pt idx="212">
                  <c:v>2340</c:v>
                </c:pt>
                <c:pt idx="213">
                  <c:v>2339</c:v>
                </c:pt>
                <c:pt idx="214">
                  <c:v>2338</c:v>
                </c:pt>
                <c:pt idx="215">
                  <c:v>2338</c:v>
                </c:pt>
                <c:pt idx="216">
                  <c:v>2340</c:v>
                </c:pt>
                <c:pt idx="217">
                  <c:v>2344</c:v>
                </c:pt>
                <c:pt idx="218">
                  <c:v>2350</c:v>
                </c:pt>
                <c:pt idx="219">
                  <c:v>2356</c:v>
                </c:pt>
                <c:pt idx="220">
                  <c:v>2359</c:v>
                </c:pt>
                <c:pt idx="221">
                  <c:v>2361</c:v>
                </c:pt>
                <c:pt idx="222">
                  <c:v>2363</c:v>
                </c:pt>
                <c:pt idx="223">
                  <c:v>2362</c:v>
                </c:pt>
                <c:pt idx="224">
                  <c:v>2364</c:v>
                </c:pt>
                <c:pt idx="225">
                  <c:v>2364</c:v>
                </c:pt>
                <c:pt idx="226">
                  <c:v>2367</c:v>
                </c:pt>
                <c:pt idx="227">
                  <c:v>2373</c:v>
                </c:pt>
                <c:pt idx="228">
                  <c:v>2381</c:v>
                </c:pt>
                <c:pt idx="229">
                  <c:v>2385</c:v>
                </c:pt>
                <c:pt idx="230">
                  <c:v>2384</c:v>
                </c:pt>
                <c:pt idx="231">
                  <c:v>2386</c:v>
                </c:pt>
                <c:pt idx="232">
                  <c:v>2392</c:v>
                </c:pt>
                <c:pt idx="233">
                  <c:v>2400</c:v>
                </c:pt>
                <c:pt idx="234">
                  <c:v>2405</c:v>
                </c:pt>
                <c:pt idx="235">
                  <c:v>2407</c:v>
                </c:pt>
                <c:pt idx="236">
                  <c:v>2406</c:v>
                </c:pt>
                <c:pt idx="237">
                  <c:v>2406</c:v>
                </c:pt>
                <c:pt idx="238">
                  <c:v>2409</c:v>
                </c:pt>
                <c:pt idx="239">
                  <c:v>2411</c:v>
                </c:pt>
                <c:pt idx="240">
                  <c:v>2412</c:v>
                </c:pt>
                <c:pt idx="241">
                  <c:v>2411</c:v>
                </c:pt>
                <c:pt idx="242">
                  <c:v>2411</c:v>
                </c:pt>
                <c:pt idx="243">
                  <c:v>2414</c:v>
                </c:pt>
                <c:pt idx="244">
                  <c:v>2418</c:v>
                </c:pt>
                <c:pt idx="245">
                  <c:v>2420</c:v>
                </c:pt>
                <c:pt idx="246">
                  <c:v>2419</c:v>
                </c:pt>
                <c:pt idx="247">
                  <c:v>2416</c:v>
                </c:pt>
                <c:pt idx="248">
                  <c:v>2417</c:v>
                </c:pt>
                <c:pt idx="249">
                  <c:v>2424</c:v>
                </c:pt>
                <c:pt idx="250">
                  <c:v>2427</c:v>
                </c:pt>
                <c:pt idx="251">
                  <c:v>2424</c:v>
                </c:pt>
                <c:pt idx="252">
                  <c:v>2423</c:v>
                </c:pt>
                <c:pt idx="253">
                  <c:v>2422</c:v>
                </c:pt>
                <c:pt idx="254">
                  <c:v>2425</c:v>
                </c:pt>
                <c:pt idx="255">
                  <c:v>2425</c:v>
                </c:pt>
                <c:pt idx="256">
                  <c:v>2427</c:v>
                </c:pt>
                <c:pt idx="257">
                  <c:v>2427</c:v>
                </c:pt>
                <c:pt idx="258">
                  <c:v>2431</c:v>
                </c:pt>
                <c:pt idx="259">
                  <c:v>2434</c:v>
                </c:pt>
                <c:pt idx="260">
                  <c:v>2434</c:v>
                </c:pt>
                <c:pt idx="261">
                  <c:v>2433</c:v>
                </c:pt>
                <c:pt idx="262">
                  <c:v>2435</c:v>
                </c:pt>
                <c:pt idx="263">
                  <c:v>2434</c:v>
                </c:pt>
                <c:pt idx="264">
                  <c:v>2438</c:v>
                </c:pt>
                <c:pt idx="265">
                  <c:v>2440</c:v>
                </c:pt>
                <c:pt idx="266">
                  <c:v>2441</c:v>
                </c:pt>
                <c:pt idx="267">
                  <c:v>2442</c:v>
                </c:pt>
                <c:pt idx="268">
                  <c:v>2441</c:v>
                </c:pt>
                <c:pt idx="269">
                  <c:v>2443</c:v>
                </c:pt>
                <c:pt idx="270">
                  <c:v>2447</c:v>
                </c:pt>
                <c:pt idx="271">
                  <c:v>2448</c:v>
                </c:pt>
                <c:pt idx="272">
                  <c:v>2449</c:v>
                </c:pt>
                <c:pt idx="273">
                  <c:v>2453</c:v>
                </c:pt>
                <c:pt idx="274">
                  <c:v>2454</c:v>
                </c:pt>
                <c:pt idx="275">
                  <c:v>2459</c:v>
                </c:pt>
                <c:pt idx="276">
                  <c:v>2465</c:v>
                </c:pt>
                <c:pt idx="277">
                  <c:v>2470</c:v>
                </c:pt>
                <c:pt idx="278">
                  <c:v>2477</c:v>
                </c:pt>
                <c:pt idx="279">
                  <c:v>2477</c:v>
                </c:pt>
                <c:pt idx="280">
                  <c:v>2481</c:v>
                </c:pt>
                <c:pt idx="281">
                  <c:v>2484</c:v>
                </c:pt>
                <c:pt idx="282">
                  <c:v>2486</c:v>
                </c:pt>
                <c:pt idx="283">
                  <c:v>2487</c:v>
                </c:pt>
                <c:pt idx="284">
                  <c:v>2486</c:v>
                </c:pt>
                <c:pt idx="285">
                  <c:v>2487</c:v>
                </c:pt>
                <c:pt idx="286">
                  <c:v>2485</c:v>
                </c:pt>
                <c:pt idx="287">
                  <c:v>2490</c:v>
                </c:pt>
                <c:pt idx="288">
                  <c:v>2494</c:v>
                </c:pt>
                <c:pt idx="289">
                  <c:v>2495</c:v>
                </c:pt>
                <c:pt idx="290">
                  <c:v>2495</c:v>
                </c:pt>
                <c:pt idx="291">
                  <c:v>2495</c:v>
                </c:pt>
                <c:pt idx="292">
                  <c:v>2496</c:v>
                </c:pt>
                <c:pt idx="293">
                  <c:v>2498</c:v>
                </c:pt>
                <c:pt idx="294">
                  <c:v>2499</c:v>
                </c:pt>
                <c:pt idx="295">
                  <c:v>2499</c:v>
                </c:pt>
                <c:pt idx="296">
                  <c:v>2499</c:v>
                </c:pt>
                <c:pt idx="297">
                  <c:v>2502</c:v>
                </c:pt>
                <c:pt idx="298">
                  <c:v>2503</c:v>
                </c:pt>
                <c:pt idx="299">
                  <c:v>2510</c:v>
                </c:pt>
                <c:pt idx="300">
                  <c:v>2513</c:v>
                </c:pt>
                <c:pt idx="301">
                  <c:v>2514</c:v>
                </c:pt>
                <c:pt idx="302">
                  <c:v>2516</c:v>
                </c:pt>
                <c:pt idx="303">
                  <c:v>2515</c:v>
                </c:pt>
                <c:pt idx="304">
                  <c:v>2516</c:v>
                </c:pt>
                <c:pt idx="305">
                  <c:v>2515</c:v>
                </c:pt>
                <c:pt idx="306">
                  <c:v>2517</c:v>
                </c:pt>
                <c:pt idx="307">
                  <c:v>2519</c:v>
                </c:pt>
                <c:pt idx="308">
                  <c:v>2524</c:v>
                </c:pt>
                <c:pt idx="309">
                  <c:v>2527</c:v>
                </c:pt>
                <c:pt idx="310">
                  <c:v>2528</c:v>
                </c:pt>
                <c:pt idx="311">
                  <c:v>2530</c:v>
                </c:pt>
                <c:pt idx="312">
                  <c:v>2535</c:v>
                </c:pt>
                <c:pt idx="313">
                  <c:v>2540</c:v>
                </c:pt>
                <c:pt idx="314">
                  <c:v>2544</c:v>
                </c:pt>
                <c:pt idx="315">
                  <c:v>2545</c:v>
                </c:pt>
                <c:pt idx="316">
                  <c:v>2546</c:v>
                </c:pt>
                <c:pt idx="317">
                  <c:v>2546</c:v>
                </c:pt>
                <c:pt idx="318">
                  <c:v>2545</c:v>
                </c:pt>
                <c:pt idx="319">
                  <c:v>2548</c:v>
                </c:pt>
                <c:pt idx="320">
                  <c:v>2555</c:v>
                </c:pt>
                <c:pt idx="321">
                  <c:v>2563</c:v>
                </c:pt>
                <c:pt idx="322">
                  <c:v>2561</c:v>
                </c:pt>
                <c:pt idx="323">
                  <c:v>2562</c:v>
                </c:pt>
                <c:pt idx="324">
                  <c:v>2563</c:v>
                </c:pt>
                <c:pt idx="325">
                  <c:v>2566</c:v>
                </c:pt>
                <c:pt idx="326">
                  <c:v>2570</c:v>
                </c:pt>
                <c:pt idx="327">
                  <c:v>2578</c:v>
                </c:pt>
                <c:pt idx="328">
                  <c:v>2580</c:v>
                </c:pt>
                <c:pt idx="329">
                  <c:v>2584</c:v>
                </c:pt>
                <c:pt idx="330">
                  <c:v>2587</c:v>
                </c:pt>
                <c:pt idx="331">
                  <c:v>2590</c:v>
                </c:pt>
                <c:pt idx="332">
                  <c:v>2590</c:v>
                </c:pt>
                <c:pt idx="333">
                  <c:v>2589</c:v>
                </c:pt>
                <c:pt idx="334">
                  <c:v>2592</c:v>
                </c:pt>
                <c:pt idx="335">
                  <c:v>2595</c:v>
                </c:pt>
                <c:pt idx="336">
                  <c:v>2600</c:v>
                </c:pt>
                <c:pt idx="337">
                  <c:v>2601</c:v>
                </c:pt>
                <c:pt idx="338">
                  <c:v>2601</c:v>
                </c:pt>
                <c:pt idx="339">
                  <c:v>2604</c:v>
                </c:pt>
                <c:pt idx="340">
                  <c:v>2606</c:v>
                </c:pt>
                <c:pt idx="341">
                  <c:v>2611</c:v>
                </c:pt>
                <c:pt idx="342">
                  <c:v>2613</c:v>
                </c:pt>
                <c:pt idx="343">
                  <c:v>2616</c:v>
                </c:pt>
                <c:pt idx="344">
                  <c:v>2616</c:v>
                </c:pt>
                <c:pt idx="345">
                  <c:v>2619</c:v>
                </c:pt>
                <c:pt idx="346">
                  <c:v>2625</c:v>
                </c:pt>
                <c:pt idx="347">
                  <c:v>2630</c:v>
                </c:pt>
                <c:pt idx="348">
                  <c:v>2633</c:v>
                </c:pt>
                <c:pt idx="349">
                  <c:v>2636</c:v>
                </c:pt>
                <c:pt idx="350">
                  <c:v>2639</c:v>
                </c:pt>
                <c:pt idx="351">
                  <c:v>2647</c:v>
                </c:pt>
                <c:pt idx="352">
                  <c:v>2650</c:v>
                </c:pt>
                <c:pt idx="353">
                  <c:v>2657</c:v>
                </c:pt>
                <c:pt idx="354">
                  <c:v>2659</c:v>
                </c:pt>
                <c:pt idx="355">
                  <c:v>2663</c:v>
                </c:pt>
                <c:pt idx="356">
                  <c:v>2664</c:v>
                </c:pt>
                <c:pt idx="357">
                  <c:v>2667</c:v>
                </c:pt>
                <c:pt idx="358">
                  <c:v>2674</c:v>
                </c:pt>
                <c:pt idx="359">
                  <c:v>2678</c:v>
                </c:pt>
                <c:pt idx="360">
                  <c:v>2679</c:v>
                </c:pt>
                <c:pt idx="361">
                  <c:v>2680</c:v>
                </c:pt>
                <c:pt idx="362">
                  <c:v>2685</c:v>
                </c:pt>
                <c:pt idx="363">
                  <c:v>2684</c:v>
                </c:pt>
                <c:pt idx="364">
                  <c:v>2685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61-4969-A311-47CBB90E5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157440"/>
        <c:axId val="519159736"/>
      </c:lineChart>
      <c:catAx>
        <c:axId val="51915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159736"/>
        <c:crosses val="autoZero"/>
        <c:auto val="1"/>
        <c:lblAlgn val="ctr"/>
        <c:lblOffset val="100"/>
        <c:noMultiLvlLbl val="0"/>
      </c:catAx>
      <c:valAx>
        <c:axId val="51915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15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stadtwerkeduisburg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01.08.2024</c:v>
                </c:pt>
                <c:pt idx="1">
                  <c:v>02.08.2024</c:v>
                </c:pt>
                <c:pt idx="2">
                  <c:v>03.08.2024</c:v>
                </c:pt>
                <c:pt idx="3">
                  <c:v>04.08.2024</c:v>
                </c:pt>
                <c:pt idx="4">
                  <c:v>05.08.2024</c:v>
                </c:pt>
                <c:pt idx="5">
                  <c:v>06.08.2024</c:v>
                </c:pt>
                <c:pt idx="6">
                  <c:v>07.08.2024</c:v>
                </c:pt>
                <c:pt idx="7">
                  <c:v>08.08.2024</c:v>
                </c:pt>
                <c:pt idx="8">
                  <c:v>09.08.2024</c:v>
                </c:pt>
                <c:pt idx="9">
                  <c:v>10.08.2024</c:v>
                </c:pt>
                <c:pt idx="10">
                  <c:v>11.08.2024</c:v>
                </c:pt>
                <c:pt idx="11">
                  <c:v>12.08.2024</c:v>
                </c:pt>
                <c:pt idx="12">
                  <c:v>13.08.2024</c:v>
                </c:pt>
                <c:pt idx="13">
                  <c:v>14.08.2024</c:v>
                </c:pt>
                <c:pt idx="14">
                  <c:v>15.08.2024</c:v>
                </c:pt>
                <c:pt idx="15">
                  <c:v>16.08.2024</c:v>
                </c:pt>
                <c:pt idx="16">
                  <c:v>17.08.2024</c:v>
                </c:pt>
                <c:pt idx="17">
                  <c:v>18.08.2024</c:v>
                </c:pt>
                <c:pt idx="18">
                  <c:v>19.08.2024</c:v>
                </c:pt>
                <c:pt idx="19">
                  <c:v>20.08.2024</c:v>
                </c:pt>
                <c:pt idx="20">
                  <c:v>21.08.2024</c:v>
                </c:pt>
                <c:pt idx="21">
                  <c:v>22.08.2024</c:v>
                </c:pt>
                <c:pt idx="22">
                  <c:v>23.08.2024</c:v>
                </c:pt>
                <c:pt idx="23">
                  <c:v>24.08.2024</c:v>
                </c:pt>
                <c:pt idx="24">
                  <c:v>25.08.2024</c:v>
                </c:pt>
                <c:pt idx="25">
                  <c:v>26.08.2024</c:v>
                </c:pt>
                <c:pt idx="26">
                  <c:v>27.08.2024</c:v>
                </c:pt>
                <c:pt idx="27">
                  <c:v>28.08.2024</c:v>
                </c:pt>
                <c:pt idx="28">
                  <c:v>29.08.2024</c:v>
                </c:pt>
                <c:pt idx="29">
                  <c:v>30.08.2024</c:v>
                </c:pt>
                <c:pt idx="30">
                  <c:v>31.08.2024</c:v>
                </c:pt>
                <c:pt idx="31">
                  <c:v>01.09.2024</c:v>
                </c:pt>
                <c:pt idx="32">
                  <c:v>02.09.2024</c:v>
                </c:pt>
                <c:pt idx="33">
                  <c:v>03.09.2024</c:v>
                </c:pt>
                <c:pt idx="34">
                  <c:v>04.09.2024</c:v>
                </c:pt>
                <c:pt idx="35">
                  <c:v>05.09.2024</c:v>
                </c:pt>
                <c:pt idx="36">
                  <c:v>06.09.2024</c:v>
                </c:pt>
                <c:pt idx="37">
                  <c:v>07.09.2024</c:v>
                </c:pt>
                <c:pt idx="38">
                  <c:v>08.09.2024</c:v>
                </c:pt>
                <c:pt idx="39">
                  <c:v>09.09.2024</c:v>
                </c:pt>
                <c:pt idx="40">
                  <c:v>10.09.2024</c:v>
                </c:pt>
                <c:pt idx="41">
                  <c:v>11.09.2024</c:v>
                </c:pt>
                <c:pt idx="42">
                  <c:v>12.09.2024</c:v>
                </c:pt>
                <c:pt idx="43">
                  <c:v>13.09.2024</c:v>
                </c:pt>
                <c:pt idx="44">
                  <c:v>14.09.2024</c:v>
                </c:pt>
                <c:pt idx="45">
                  <c:v>15.09.2024</c:v>
                </c:pt>
                <c:pt idx="46">
                  <c:v>16.09.2024</c:v>
                </c:pt>
                <c:pt idx="47">
                  <c:v>17.09.2024</c:v>
                </c:pt>
                <c:pt idx="48">
                  <c:v>18.09.2024</c:v>
                </c:pt>
                <c:pt idx="49">
                  <c:v>19.09.2024</c:v>
                </c:pt>
                <c:pt idx="50">
                  <c:v>20.09.2024</c:v>
                </c:pt>
                <c:pt idx="51">
                  <c:v>21.09.2024</c:v>
                </c:pt>
                <c:pt idx="52">
                  <c:v>22.09.2024</c:v>
                </c:pt>
                <c:pt idx="53">
                  <c:v>23.09.2024</c:v>
                </c:pt>
                <c:pt idx="54">
                  <c:v>24.09.2024</c:v>
                </c:pt>
                <c:pt idx="55">
                  <c:v>25.09.2024</c:v>
                </c:pt>
                <c:pt idx="56">
                  <c:v>26.09.2024</c:v>
                </c:pt>
                <c:pt idx="57">
                  <c:v>27.09.2024</c:v>
                </c:pt>
                <c:pt idx="58">
                  <c:v>28.09.2024</c:v>
                </c:pt>
                <c:pt idx="59">
                  <c:v>29.09.2024</c:v>
                </c:pt>
                <c:pt idx="60">
                  <c:v>30.09.2024</c:v>
                </c:pt>
                <c:pt idx="61">
                  <c:v>01.10.2024</c:v>
                </c:pt>
                <c:pt idx="62">
                  <c:v>02.10.2024</c:v>
                </c:pt>
                <c:pt idx="63">
                  <c:v>03.10.2024</c:v>
                </c:pt>
                <c:pt idx="64">
                  <c:v>04.10.2024</c:v>
                </c:pt>
                <c:pt idx="65">
                  <c:v>05.10.2024</c:v>
                </c:pt>
                <c:pt idx="66">
                  <c:v>06.10.2024</c:v>
                </c:pt>
                <c:pt idx="67">
                  <c:v>07.10.2024</c:v>
                </c:pt>
                <c:pt idx="68">
                  <c:v>08.10.2024</c:v>
                </c:pt>
                <c:pt idx="69">
                  <c:v>09.10.2024</c:v>
                </c:pt>
                <c:pt idx="70">
                  <c:v>10.10.2024</c:v>
                </c:pt>
                <c:pt idx="71">
                  <c:v>11.10.2024</c:v>
                </c:pt>
                <c:pt idx="72">
                  <c:v>12.10.2024</c:v>
                </c:pt>
                <c:pt idx="73">
                  <c:v>13.10.2024</c:v>
                </c:pt>
                <c:pt idx="74">
                  <c:v>14.10.2024</c:v>
                </c:pt>
                <c:pt idx="75">
                  <c:v>15.10.2024</c:v>
                </c:pt>
                <c:pt idx="76">
                  <c:v>16.10.2024</c:v>
                </c:pt>
                <c:pt idx="77">
                  <c:v>17.10.2024</c:v>
                </c:pt>
                <c:pt idx="78">
                  <c:v>18.10.2024</c:v>
                </c:pt>
                <c:pt idx="79">
                  <c:v>19.10.2024</c:v>
                </c:pt>
                <c:pt idx="80">
                  <c:v>20.10.2024</c:v>
                </c:pt>
                <c:pt idx="81">
                  <c:v>21.10.2024</c:v>
                </c:pt>
                <c:pt idx="82">
                  <c:v>22.10.2024</c:v>
                </c:pt>
                <c:pt idx="83">
                  <c:v>23.10.2024</c:v>
                </c:pt>
                <c:pt idx="84">
                  <c:v>24.10.2024</c:v>
                </c:pt>
                <c:pt idx="85">
                  <c:v>25.10.2024</c:v>
                </c:pt>
                <c:pt idx="86">
                  <c:v>26.10.2024</c:v>
                </c:pt>
                <c:pt idx="87">
                  <c:v>27.10.2024</c:v>
                </c:pt>
                <c:pt idx="88">
                  <c:v>28.10.2024</c:v>
                </c:pt>
                <c:pt idx="89">
                  <c:v>29.10.2024</c:v>
                </c:pt>
                <c:pt idx="90">
                  <c:v>30.10.2024</c:v>
                </c:pt>
                <c:pt idx="91">
                  <c:v>31.10.2024</c:v>
                </c:pt>
                <c:pt idx="92">
                  <c:v>01.11.2024</c:v>
                </c:pt>
                <c:pt idx="93">
                  <c:v>02.11.2024</c:v>
                </c:pt>
                <c:pt idx="94">
                  <c:v>03.11.2024</c:v>
                </c:pt>
                <c:pt idx="95">
                  <c:v>04.11.2024</c:v>
                </c:pt>
                <c:pt idx="96">
                  <c:v>05.11.2024</c:v>
                </c:pt>
                <c:pt idx="97">
                  <c:v>06.11.2024</c:v>
                </c:pt>
                <c:pt idx="98">
                  <c:v>07.11.2024</c:v>
                </c:pt>
                <c:pt idx="99">
                  <c:v>08.11.2024</c:v>
                </c:pt>
                <c:pt idx="100">
                  <c:v>09.11.2024</c:v>
                </c:pt>
                <c:pt idx="101">
                  <c:v>10.11.2024</c:v>
                </c:pt>
                <c:pt idx="102">
                  <c:v>11.11.2024</c:v>
                </c:pt>
                <c:pt idx="103">
                  <c:v>12.11.2024</c:v>
                </c:pt>
                <c:pt idx="104">
                  <c:v>13.11.2024</c:v>
                </c:pt>
                <c:pt idx="105">
                  <c:v>14.11.2024</c:v>
                </c:pt>
                <c:pt idx="106">
                  <c:v>15.11.2024</c:v>
                </c:pt>
                <c:pt idx="107">
                  <c:v>16.11.2024</c:v>
                </c:pt>
                <c:pt idx="108">
                  <c:v>17.11.2024</c:v>
                </c:pt>
                <c:pt idx="109">
                  <c:v>18.11.2024</c:v>
                </c:pt>
                <c:pt idx="110">
                  <c:v>19.11.2024</c:v>
                </c:pt>
                <c:pt idx="111">
                  <c:v>20.11.2024</c:v>
                </c:pt>
                <c:pt idx="112">
                  <c:v>21.11.2024</c:v>
                </c:pt>
                <c:pt idx="113">
                  <c:v>22.11.2024</c:v>
                </c:pt>
                <c:pt idx="114">
                  <c:v>23.11.2024</c:v>
                </c:pt>
                <c:pt idx="115">
                  <c:v>24.11.2024</c:v>
                </c:pt>
                <c:pt idx="116">
                  <c:v>25.11.2024</c:v>
                </c:pt>
                <c:pt idx="117">
                  <c:v>26.11.2024</c:v>
                </c:pt>
                <c:pt idx="118">
                  <c:v>27.11.2024</c:v>
                </c:pt>
                <c:pt idx="119">
                  <c:v>28.11.2024</c:v>
                </c:pt>
                <c:pt idx="120">
                  <c:v>29.11.2024</c:v>
                </c:pt>
                <c:pt idx="121">
                  <c:v>30.11.2024</c:v>
                </c:pt>
                <c:pt idx="122">
                  <c:v>01.12.2024</c:v>
                </c:pt>
                <c:pt idx="123">
                  <c:v>02.12.2024</c:v>
                </c:pt>
                <c:pt idx="124">
                  <c:v>03.12.2024</c:v>
                </c:pt>
                <c:pt idx="125">
                  <c:v>04.12.2024</c:v>
                </c:pt>
                <c:pt idx="126">
                  <c:v>05.12.2024</c:v>
                </c:pt>
                <c:pt idx="127">
                  <c:v>06.12.2024</c:v>
                </c:pt>
                <c:pt idx="128">
                  <c:v>07.12.2024</c:v>
                </c:pt>
                <c:pt idx="129">
                  <c:v>08.12.2024</c:v>
                </c:pt>
                <c:pt idx="130">
                  <c:v>09.12.2024</c:v>
                </c:pt>
                <c:pt idx="131">
                  <c:v>10.12.2024</c:v>
                </c:pt>
                <c:pt idx="132">
                  <c:v>11.12.2024</c:v>
                </c:pt>
                <c:pt idx="133">
                  <c:v>12.12.2024</c:v>
                </c:pt>
                <c:pt idx="134">
                  <c:v>13.12.2024</c:v>
                </c:pt>
                <c:pt idx="135">
                  <c:v>14.12.2024</c:v>
                </c:pt>
                <c:pt idx="136">
                  <c:v>15.12.2024</c:v>
                </c:pt>
                <c:pt idx="137">
                  <c:v>16.12.2024</c:v>
                </c:pt>
                <c:pt idx="138">
                  <c:v>17.12.2024</c:v>
                </c:pt>
                <c:pt idx="139">
                  <c:v>18.12.2024</c:v>
                </c:pt>
                <c:pt idx="140">
                  <c:v>19.12.2024</c:v>
                </c:pt>
                <c:pt idx="141">
                  <c:v>20.12.2024</c:v>
                </c:pt>
                <c:pt idx="142">
                  <c:v>21.12.2024</c:v>
                </c:pt>
                <c:pt idx="143">
                  <c:v>22.12.2024</c:v>
                </c:pt>
                <c:pt idx="144">
                  <c:v>23.12.2024</c:v>
                </c:pt>
                <c:pt idx="145">
                  <c:v>24.12.2024</c:v>
                </c:pt>
                <c:pt idx="146">
                  <c:v>25.12.2024</c:v>
                </c:pt>
                <c:pt idx="147">
                  <c:v>26.12.2024</c:v>
                </c:pt>
                <c:pt idx="148">
                  <c:v>27.12.2024</c:v>
                </c:pt>
                <c:pt idx="149">
                  <c:v>28.12.2024</c:v>
                </c:pt>
                <c:pt idx="150">
                  <c:v>29.12.2024</c:v>
                </c:pt>
                <c:pt idx="151">
                  <c:v>30.12.2024</c:v>
                </c:pt>
                <c:pt idx="152">
                  <c:v>31.12.2024</c:v>
                </c:pt>
                <c:pt idx="153">
                  <c:v>01.01.2025</c:v>
                </c:pt>
                <c:pt idx="154">
                  <c:v>02.01.2025</c:v>
                </c:pt>
                <c:pt idx="155">
                  <c:v>03.01.2025</c:v>
                </c:pt>
                <c:pt idx="156">
                  <c:v>04.01.2025</c:v>
                </c:pt>
                <c:pt idx="157">
                  <c:v>05.01.2025</c:v>
                </c:pt>
                <c:pt idx="158">
                  <c:v>06.01.2025</c:v>
                </c:pt>
                <c:pt idx="159">
                  <c:v>07.01.2025</c:v>
                </c:pt>
                <c:pt idx="160">
                  <c:v>08.01.2025</c:v>
                </c:pt>
                <c:pt idx="161">
                  <c:v>09.01.2025</c:v>
                </c:pt>
                <c:pt idx="162">
                  <c:v>10.01.2025</c:v>
                </c:pt>
                <c:pt idx="163">
                  <c:v>11.01.2025</c:v>
                </c:pt>
                <c:pt idx="164">
                  <c:v>12.01.2025</c:v>
                </c:pt>
                <c:pt idx="165">
                  <c:v>13.01.2025</c:v>
                </c:pt>
                <c:pt idx="166">
                  <c:v>14.01.2025</c:v>
                </c:pt>
                <c:pt idx="167">
                  <c:v>15.01.2025</c:v>
                </c:pt>
                <c:pt idx="168">
                  <c:v>16.01.2025</c:v>
                </c:pt>
                <c:pt idx="169">
                  <c:v>17.01.2025</c:v>
                </c:pt>
                <c:pt idx="170">
                  <c:v>18.01.2025</c:v>
                </c:pt>
                <c:pt idx="171">
                  <c:v>19.01.2025</c:v>
                </c:pt>
                <c:pt idx="172">
                  <c:v>20.01.2025</c:v>
                </c:pt>
                <c:pt idx="173">
                  <c:v>21.01.2025</c:v>
                </c:pt>
                <c:pt idx="174">
                  <c:v>22.01.2025</c:v>
                </c:pt>
                <c:pt idx="175">
                  <c:v>23.01.2025</c:v>
                </c:pt>
                <c:pt idx="176">
                  <c:v>24.01.2025</c:v>
                </c:pt>
                <c:pt idx="177">
                  <c:v>25.01.2025</c:v>
                </c:pt>
                <c:pt idx="178">
                  <c:v>26.01.2025</c:v>
                </c:pt>
                <c:pt idx="179">
                  <c:v>27.01.2025</c:v>
                </c:pt>
                <c:pt idx="180">
                  <c:v>28.01.2025</c:v>
                </c:pt>
                <c:pt idx="181">
                  <c:v>29.01.2025</c:v>
                </c:pt>
                <c:pt idx="182">
                  <c:v>30.01.2025</c:v>
                </c:pt>
                <c:pt idx="183">
                  <c:v>31.01.2025</c:v>
                </c:pt>
                <c:pt idx="184">
                  <c:v>01.02.2025</c:v>
                </c:pt>
                <c:pt idx="185">
                  <c:v>02.02.2025</c:v>
                </c:pt>
                <c:pt idx="186">
                  <c:v>03.02.2025</c:v>
                </c:pt>
                <c:pt idx="187">
                  <c:v>04.02.2025</c:v>
                </c:pt>
                <c:pt idx="188">
                  <c:v>05.02.2025</c:v>
                </c:pt>
                <c:pt idx="189">
                  <c:v>06.02.2025</c:v>
                </c:pt>
                <c:pt idx="190">
                  <c:v>07.02.2025</c:v>
                </c:pt>
                <c:pt idx="191">
                  <c:v>08.02.2025</c:v>
                </c:pt>
                <c:pt idx="192">
                  <c:v>09.02.2025</c:v>
                </c:pt>
                <c:pt idx="193">
                  <c:v>10.02.2025</c:v>
                </c:pt>
                <c:pt idx="194">
                  <c:v>11.02.2025</c:v>
                </c:pt>
                <c:pt idx="195">
                  <c:v>12.02.2025</c:v>
                </c:pt>
                <c:pt idx="196">
                  <c:v>13.02.2025</c:v>
                </c:pt>
                <c:pt idx="197">
                  <c:v>14.02.2025</c:v>
                </c:pt>
                <c:pt idx="198">
                  <c:v>15.02.2025</c:v>
                </c:pt>
                <c:pt idx="199">
                  <c:v>16.02.2025</c:v>
                </c:pt>
                <c:pt idx="200">
                  <c:v>17.02.2025</c:v>
                </c:pt>
                <c:pt idx="201">
                  <c:v>18.02.2025</c:v>
                </c:pt>
                <c:pt idx="202">
                  <c:v>19.02.2025</c:v>
                </c:pt>
                <c:pt idx="203">
                  <c:v>20.02.2025</c:v>
                </c:pt>
                <c:pt idx="204">
                  <c:v>21.02.2025</c:v>
                </c:pt>
                <c:pt idx="205">
                  <c:v>22.02.2025</c:v>
                </c:pt>
                <c:pt idx="206">
                  <c:v>23.02.2025</c:v>
                </c:pt>
                <c:pt idx="207">
                  <c:v>24.02.2025</c:v>
                </c:pt>
                <c:pt idx="208">
                  <c:v>25.02.2025</c:v>
                </c:pt>
                <c:pt idx="209">
                  <c:v>26.02.2025</c:v>
                </c:pt>
                <c:pt idx="210">
                  <c:v>27.02.2025</c:v>
                </c:pt>
                <c:pt idx="211">
                  <c:v>28.02.2025</c:v>
                </c:pt>
                <c:pt idx="212">
                  <c:v>01.03.2025</c:v>
                </c:pt>
                <c:pt idx="213">
                  <c:v>02.03.2025</c:v>
                </c:pt>
                <c:pt idx="214">
                  <c:v>03.03.2025</c:v>
                </c:pt>
                <c:pt idx="215">
                  <c:v>04.03.2025</c:v>
                </c:pt>
                <c:pt idx="216">
                  <c:v>05.03.2025</c:v>
                </c:pt>
                <c:pt idx="217">
                  <c:v>06.03.2025</c:v>
                </c:pt>
                <c:pt idx="218">
                  <c:v>07.03.2025</c:v>
                </c:pt>
                <c:pt idx="219">
                  <c:v>08.03.2025</c:v>
                </c:pt>
                <c:pt idx="220">
                  <c:v>09.03.2025</c:v>
                </c:pt>
                <c:pt idx="221">
                  <c:v>10.03.2025</c:v>
                </c:pt>
                <c:pt idx="222">
                  <c:v>11.03.2025</c:v>
                </c:pt>
                <c:pt idx="223">
                  <c:v>12.03.2025</c:v>
                </c:pt>
                <c:pt idx="224">
                  <c:v>13.03.2025</c:v>
                </c:pt>
                <c:pt idx="225">
                  <c:v>14.03.2025</c:v>
                </c:pt>
                <c:pt idx="226">
                  <c:v>15.03.2025</c:v>
                </c:pt>
                <c:pt idx="227">
                  <c:v>16.03.2025</c:v>
                </c:pt>
                <c:pt idx="228">
                  <c:v>17.03.2025</c:v>
                </c:pt>
                <c:pt idx="229">
                  <c:v>18.03.2025</c:v>
                </c:pt>
                <c:pt idx="230">
                  <c:v>19.03.2025</c:v>
                </c:pt>
                <c:pt idx="231">
                  <c:v>20.03.2025</c:v>
                </c:pt>
                <c:pt idx="232">
                  <c:v>21.03.2025</c:v>
                </c:pt>
                <c:pt idx="233">
                  <c:v>22.03.2025</c:v>
                </c:pt>
                <c:pt idx="234">
                  <c:v>23.03.2025</c:v>
                </c:pt>
                <c:pt idx="235">
                  <c:v>24.03.2025</c:v>
                </c:pt>
                <c:pt idx="236">
                  <c:v>25.03.2025</c:v>
                </c:pt>
                <c:pt idx="237">
                  <c:v>26.03.2025</c:v>
                </c:pt>
                <c:pt idx="238">
                  <c:v>27.03.2025</c:v>
                </c:pt>
                <c:pt idx="239">
                  <c:v>28.03.2025</c:v>
                </c:pt>
                <c:pt idx="240">
                  <c:v>29.03.2025</c:v>
                </c:pt>
                <c:pt idx="241">
                  <c:v>30.03.2025</c:v>
                </c:pt>
                <c:pt idx="242">
                  <c:v>31.03.2025</c:v>
                </c:pt>
                <c:pt idx="243">
                  <c:v>01.04.2025</c:v>
                </c:pt>
                <c:pt idx="244">
                  <c:v>02.04.2025</c:v>
                </c:pt>
                <c:pt idx="245">
                  <c:v>03.04.2025</c:v>
                </c:pt>
                <c:pt idx="246">
                  <c:v>04.04.2025</c:v>
                </c:pt>
                <c:pt idx="247">
                  <c:v>05.04.2025</c:v>
                </c:pt>
                <c:pt idx="248">
                  <c:v>06.04.2025</c:v>
                </c:pt>
                <c:pt idx="249">
                  <c:v>07.04.2025</c:v>
                </c:pt>
                <c:pt idx="250">
                  <c:v>08.04.2025</c:v>
                </c:pt>
                <c:pt idx="251">
                  <c:v>09.04.2025</c:v>
                </c:pt>
                <c:pt idx="252">
                  <c:v>10.04.2025</c:v>
                </c:pt>
                <c:pt idx="253">
                  <c:v>11.04.2025</c:v>
                </c:pt>
                <c:pt idx="254">
                  <c:v>12.04.2025</c:v>
                </c:pt>
                <c:pt idx="255">
                  <c:v>13.04.2025</c:v>
                </c:pt>
                <c:pt idx="256">
                  <c:v>14.04.2025</c:v>
                </c:pt>
                <c:pt idx="257">
                  <c:v>15.04.2025</c:v>
                </c:pt>
                <c:pt idx="258">
                  <c:v>16.04.2025</c:v>
                </c:pt>
                <c:pt idx="259">
                  <c:v>17.04.2025</c:v>
                </c:pt>
                <c:pt idx="260">
                  <c:v>18.04.2025</c:v>
                </c:pt>
                <c:pt idx="261">
                  <c:v>19.04.2025</c:v>
                </c:pt>
                <c:pt idx="262">
                  <c:v>20.04.2025</c:v>
                </c:pt>
                <c:pt idx="263">
                  <c:v>21.04.2025</c:v>
                </c:pt>
                <c:pt idx="264">
                  <c:v>22.04.2025</c:v>
                </c:pt>
                <c:pt idx="265">
                  <c:v>23.04.2025</c:v>
                </c:pt>
                <c:pt idx="266">
                  <c:v>24.04.2025</c:v>
                </c:pt>
                <c:pt idx="267">
                  <c:v>25.04.2025</c:v>
                </c:pt>
                <c:pt idx="268">
                  <c:v>26.04.2025</c:v>
                </c:pt>
                <c:pt idx="269">
                  <c:v>27.04.2025</c:v>
                </c:pt>
                <c:pt idx="270">
                  <c:v>28.04.2025</c:v>
                </c:pt>
                <c:pt idx="271">
                  <c:v>29.04.2025</c:v>
                </c:pt>
                <c:pt idx="272">
                  <c:v>30.04.2025</c:v>
                </c:pt>
                <c:pt idx="273">
                  <c:v>01.05.2025</c:v>
                </c:pt>
                <c:pt idx="274">
                  <c:v>02.05.2025</c:v>
                </c:pt>
                <c:pt idx="275">
                  <c:v>03.05.2025</c:v>
                </c:pt>
                <c:pt idx="276">
                  <c:v>04.05.2025</c:v>
                </c:pt>
                <c:pt idx="277">
                  <c:v>05.05.2025</c:v>
                </c:pt>
                <c:pt idx="278">
                  <c:v>06.05.2025</c:v>
                </c:pt>
                <c:pt idx="279">
                  <c:v>07.05.2025</c:v>
                </c:pt>
                <c:pt idx="280">
                  <c:v>08.05.2025</c:v>
                </c:pt>
                <c:pt idx="281">
                  <c:v>09.05.2025</c:v>
                </c:pt>
                <c:pt idx="282">
                  <c:v>10.05.2025</c:v>
                </c:pt>
                <c:pt idx="283">
                  <c:v>11.05.2025</c:v>
                </c:pt>
                <c:pt idx="284">
                  <c:v>12.05.2025</c:v>
                </c:pt>
                <c:pt idx="285">
                  <c:v>13.05.2025</c:v>
                </c:pt>
                <c:pt idx="286">
                  <c:v>14.05.2025</c:v>
                </c:pt>
                <c:pt idx="287">
                  <c:v>15.05.2025</c:v>
                </c:pt>
                <c:pt idx="288">
                  <c:v>16.05.2025</c:v>
                </c:pt>
                <c:pt idx="289">
                  <c:v>17.05.2025</c:v>
                </c:pt>
                <c:pt idx="290">
                  <c:v>18.05.2025</c:v>
                </c:pt>
                <c:pt idx="291">
                  <c:v>19.05.2025</c:v>
                </c:pt>
                <c:pt idx="292">
                  <c:v>20.05.2025</c:v>
                </c:pt>
                <c:pt idx="293">
                  <c:v>21.05.2025</c:v>
                </c:pt>
                <c:pt idx="294">
                  <c:v>22.05.2025</c:v>
                </c:pt>
                <c:pt idx="295">
                  <c:v>23.05.2025</c:v>
                </c:pt>
                <c:pt idx="296">
                  <c:v>24.05.2025</c:v>
                </c:pt>
                <c:pt idx="297">
                  <c:v>25.05.2025</c:v>
                </c:pt>
                <c:pt idx="298">
                  <c:v>26.05.2025</c:v>
                </c:pt>
                <c:pt idx="299">
                  <c:v>27.05.2025</c:v>
                </c:pt>
                <c:pt idx="300">
                  <c:v>28.05.2025</c:v>
                </c:pt>
                <c:pt idx="301">
                  <c:v>29.05.2025</c:v>
                </c:pt>
                <c:pt idx="302">
                  <c:v>30.05.2025</c:v>
                </c:pt>
                <c:pt idx="303">
                  <c:v>31.05.2025</c:v>
                </c:pt>
                <c:pt idx="304">
                  <c:v>01.06.2025</c:v>
                </c:pt>
                <c:pt idx="305">
                  <c:v>02.06.2025</c:v>
                </c:pt>
                <c:pt idx="306">
                  <c:v>03.06.2025</c:v>
                </c:pt>
                <c:pt idx="307">
                  <c:v>04.06.2025</c:v>
                </c:pt>
                <c:pt idx="308">
                  <c:v>05.06.2025</c:v>
                </c:pt>
                <c:pt idx="309">
                  <c:v>06.06.2025</c:v>
                </c:pt>
                <c:pt idx="310">
                  <c:v>07.06.2025</c:v>
                </c:pt>
                <c:pt idx="311">
                  <c:v>08.06.2025</c:v>
                </c:pt>
                <c:pt idx="312">
                  <c:v>09.06.2025</c:v>
                </c:pt>
                <c:pt idx="313">
                  <c:v>10.06.2025</c:v>
                </c:pt>
                <c:pt idx="314">
                  <c:v>11.06.2025</c:v>
                </c:pt>
                <c:pt idx="315">
                  <c:v>12.06.2025</c:v>
                </c:pt>
                <c:pt idx="316">
                  <c:v>13.06.2025</c:v>
                </c:pt>
                <c:pt idx="317">
                  <c:v>14.06.2025</c:v>
                </c:pt>
                <c:pt idx="318">
                  <c:v>15.06.2025</c:v>
                </c:pt>
                <c:pt idx="319">
                  <c:v>16.06.2025</c:v>
                </c:pt>
                <c:pt idx="320">
                  <c:v>17.06.2025</c:v>
                </c:pt>
                <c:pt idx="321">
                  <c:v>18.06.2025</c:v>
                </c:pt>
                <c:pt idx="322">
                  <c:v>19.06.2025</c:v>
                </c:pt>
                <c:pt idx="323">
                  <c:v>20.06.2025</c:v>
                </c:pt>
                <c:pt idx="324">
                  <c:v>21.06.2025</c:v>
                </c:pt>
                <c:pt idx="325">
                  <c:v>22.06.2025</c:v>
                </c:pt>
                <c:pt idx="326">
                  <c:v>23.06.2025</c:v>
                </c:pt>
                <c:pt idx="327">
                  <c:v>24.06.2025</c:v>
                </c:pt>
                <c:pt idx="328">
                  <c:v>25.06.2025</c:v>
                </c:pt>
                <c:pt idx="329">
                  <c:v>26.06.2025</c:v>
                </c:pt>
                <c:pt idx="330">
                  <c:v>27.06.2025</c:v>
                </c:pt>
                <c:pt idx="331">
                  <c:v>28.06.2025</c:v>
                </c:pt>
                <c:pt idx="332">
                  <c:v>29.06.2025</c:v>
                </c:pt>
                <c:pt idx="333">
                  <c:v>30.06.2025</c:v>
                </c:pt>
                <c:pt idx="334">
                  <c:v>01.07.2025</c:v>
                </c:pt>
                <c:pt idx="335">
                  <c:v>02.07.2025</c:v>
                </c:pt>
                <c:pt idx="336">
                  <c:v>03.07.2025</c:v>
                </c:pt>
                <c:pt idx="337">
                  <c:v>04.07.2025</c:v>
                </c:pt>
                <c:pt idx="338">
                  <c:v>05.07.2025</c:v>
                </c:pt>
                <c:pt idx="339">
                  <c:v>06.07.2025</c:v>
                </c:pt>
                <c:pt idx="340">
                  <c:v>07.07.2025</c:v>
                </c:pt>
                <c:pt idx="341">
                  <c:v>08.07.2025</c:v>
                </c:pt>
                <c:pt idx="342">
                  <c:v>09.07.2025</c:v>
                </c:pt>
                <c:pt idx="343">
                  <c:v>10.07.2025</c:v>
                </c:pt>
                <c:pt idx="344">
                  <c:v>11.07.2025</c:v>
                </c:pt>
                <c:pt idx="345">
                  <c:v>12.07.2025</c:v>
                </c:pt>
                <c:pt idx="346">
                  <c:v>13.07.2025</c:v>
                </c:pt>
                <c:pt idx="347">
                  <c:v>14.07.2025</c:v>
                </c:pt>
                <c:pt idx="348">
                  <c:v>15.07.2025</c:v>
                </c:pt>
                <c:pt idx="349">
                  <c:v>16.07.2025</c:v>
                </c:pt>
                <c:pt idx="350">
                  <c:v>17.07.2025</c:v>
                </c:pt>
                <c:pt idx="351">
                  <c:v>18.07.2025</c:v>
                </c:pt>
                <c:pt idx="352">
                  <c:v>19.07.2025</c:v>
                </c:pt>
                <c:pt idx="353">
                  <c:v>20.07.2025</c:v>
                </c:pt>
                <c:pt idx="354">
                  <c:v>21.07.2025</c:v>
                </c:pt>
                <c:pt idx="355">
                  <c:v>22.07.2025</c:v>
                </c:pt>
                <c:pt idx="356">
                  <c:v>23.07.2025</c:v>
                </c:pt>
                <c:pt idx="357">
                  <c:v>24.07.2025</c:v>
                </c:pt>
                <c:pt idx="358">
                  <c:v>25.07.2025</c:v>
                </c:pt>
                <c:pt idx="359">
                  <c:v>26.07.2025</c:v>
                </c:pt>
                <c:pt idx="360">
                  <c:v>27.07.2025</c:v>
                </c:pt>
                <c:pt idx="361">
                  <c:v>28.07.2025</c:v>
                </c:pt>
                <c:pt idx="362">
                  <c:v>29.07.2025</c:v>
                </c:pt>
                <c:pt idx="363">
                  <c:v>30.07.2025</c:v>
                </c:pt>
                <c:pt idx="364">
                  <c:v>31.07.2025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74</c:v>
                </c:pt>
                <c:pt idx="1">
                  <c:v>45</c:v>
                </c:pt>
                <c:pt idx="2">
                  <c:v>0</c:v>
                </c:pt>
                <c:pt idx="3">
                  <c:v>0</c:v>
                </c:pt>
                <c:pt idx="4">
                  <c:v>15</c:v>
                </c:pt>
                <c:pt idx="5">
                  <c:v>0</c:v>
                </c:pt>
                <c:pt idx="6">
                  <c:v>28</c:v>
                </c:pt>
                <c:pt idx="7">
                  <c:v>0</c:v>
                </c:pt>
                <c:pt idx="8">
                  <c:v>19</c:v>
                </c:pt>
                <c:pt idx="9">
                  <c:v>0</c:v>
                </c:pt>
                <c:pt idx="10">
                  <c:v>0</c:v>
                </c:pt>
                <c:pt idx="11">
                  <c:v>39</c:v>
                </c:pt>
                <c:pt idx="12">
                  <c:v>0</c:v>
                </c:pt>
                <c:pt idx="13">
                  <c:v>31</c:v>
                </c:pt>
                <c:pt idx="14">
                  <c:v>14</c:v>
                </c:pt>
                <c:pt idx="15">
                  <c:v>10</c:v>
                </c:pt>
                <c:pt idx="16">
                  <c:v>0</c:v>
                </c:pt>
                <c:pt idx="17">
                  <c:v>0</c:v>
                </c:pt>
                <c:pt idx="18">
                  <c:v>36</c:v>
                </c:pt>
                <c:pt idx="19">
                  <c:v>56</c:v>
                </c:pt>
                <c:pt idx="20">
                  <c:v>59</c:v>
                </c:pt>
                <c:pt idx="21">
                  <c:v>18</c:v>
                </c:pt>
                <c:pt idx="22">
                  <c:v>56</c:v>
                </c:pt>
                <c:pt idx="23">
                  <c:v>0</c:v>
                </c:pt>
                <c:pt idx="24">
                  <c:v>0</c:v>
                </c:pt>
                <c:pt idx="25">
                  <c:v>21</c:v>
                </c:pt>
                <c:pt idx="26">
                  <c:v>0</c:v>
                </c:pt>
                <c:pt idx="27">
                  <c:v>28</c:v>
                </c:pt>
                <c:pt idx="28">
                  <c:v>23</c:v>
                </c:pt>
                <c:pt idx="29">
                  <c:v>21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19</c:v>
                </c:pt>
                <c:pt idx="34">
                  <c:v>26</c:v>
                </c:pt>
                <c:pt idx="35">
                  <c:v>87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26</c:v>
                </c:pt>
                <c:pt idx="40">
                  <c:v>12</c:v>
                </c:pt>
                <c:pt idx="41">
                  <c:v>0</c:v>
                </c:pt>
                <c:pt idx="42">
                  <c:v>17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44</c:v>
                </c:pt>
                <c:pt idx="48">
                  <c:v>86</c:v>
                </c:pt>
                <c:pt idx="49">
                  <c:v>0</c:v>
                </c:pt>
                <c:pt idx="50">
                  <c:v>12</c:v>
                </c:pt>
                <c:pt idx="51">
                  <c:v>0</c:v>
                </c:pt>
                <c:pt idx="52">
                  <c:v>0</c:v>
                </c:pt>
                <c:pt idx="53">
                  <c:v>40</c:v>
                </c:pt>
                <c:pt idx="54">
                  <c:v>0</c:v>
                </c:pt>
                <c:pt idx="55">
                  <c:v>33</c:v>
                </c:pt>
                <c:pt idx="56">
                  <c:v>33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19</c:v>
                </c:pt>
                <c:pt idx="61">
                  <c:v>30</c:v>
                </c:pt>
                <c:pt idx="62">
                  <c:v>19</c:v>
                </c:pt>
                <c:pt idx="63">
                  <c:v>51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21</c:v>
                </c:pt>
                <c:pt idx="68">
                  <c:v>0</c:v>
                </c:pt>
                <c:pt idx="69">
                  <c:v>0</c:v>
                </c:pt>
                <c:pt idx="70">
                  <c:v>54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46</c:v>
                </c:pt>
                <c:pt idx="75">
                  <c:v>0</c:v>
                </c:pt>
                <c:pt idx="76">
                  <c:v>23</c:v>
                </c:pt>
                <c:pt idx="77">
                  <c:v>0</c:v>
                </c:pt>
                <c:pt idx="78">
                  <c:v>11</c:v>
                </c:pt>
                <c:pt idx="79">
                  <c:v>0</c:v>
                </c:pt>
                <c:pt idx="80">
                  <c:v>17</c:v>
                </c:pt>
                <c:pt idx="81">
                  <c:v>15</c:v>
                </c:pt>
                <c:pt idx="82">
                  <c:v>31</c:v>
                </c:pt>
                <c:pt idx="83">
                  <c:v>0</c:v>
                </c:pt>
                <c:pt idx="84">
                  <c:v>45</c:v>
                </c:pt>
                <c:pt idx="85">
                  <c:v>29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197</c:v>
                </c:pt>
                <c:pt idx="91">
                  <c:v>101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15</c:v>
                </c:pt>
                <c:pt idx="97">
                  <c:v>18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20</c:v>
                </c:pt>
                <c:pt idx="104">
                  <c:v>0</c:v>
                </c:pt>
                <c:pt idx="105">
                  <c:v>0</c:v>
                </c:pt>
                <c:pt idx="106">
                  <c:v>50</c:v>
                </c:pt>
                <c:pt idx="107">
                  <c:v>35</c:v>
                </c:pt>
                <c:pt idx="108">
                  <c:v>0</c:v>
                </c:pt>
                <c:pt idx="109">
                  <c:v>0</c:v>
                </c:pt>
                <c:pt idx="110">
                  <c:v>80</c:v>
                </c:pt>
                <c:pt idx="111">
                  <c:v>736</c:v>
                </c:pt>
                <c:pt idx="112">
                  <c:v>28</c:v>
                </c:pt>
                <c:pt idx="113">
                  <c:v>19</c:v>
                </c:pt>
                <c:pt idx="114">
                  <c:v>0</c:v>
                </c:pt>
                <c:pt idx="115">
                  <c:v>0</c:v>
                </c:pt>
                <c:pt idx="116">
                  <c:v>190</c:v>
                </c:pt>
                <c:pt idx="117">
                  <c:v>0</c:v>
                </c:pt>
                <c:pt idx="118">
                  <c:v>28</c:v>
                </c:pt>
                <c:pt idx="119">
                  <c:v>0</c:v>
                </c:pt>
                <c:pt idx="120">
                  <c:v>32</c:v>
                </c:pt>
                <c:pt idx="121">
                  <c:v>0</c:v>
                </c:pt>
                <c:pt idx="122">
                  <c:v>0</c:v>
                </c:pt>
                <c:pt idx="123">
                  <c:v>1632</c:v>
                </c:pt>
                <c:pt idx="124">
                  <c:v>36</c:v>
                </c:pt>
                <c:pt idx="125">
                  <c:v>0</c:v>
                </c:pt>
                <c:pt idx="126">
                  <c:v>33</c:v>
                </c:pt>
                <c:pt idx="127">
                  <c:v>61</c:v>
                </c:pt>
                <c:pt idx="128">
                  <c:v>0</c:v>
                </c:pt>
                <c:pt idx="129">
                  <c:v>0</c:v>
                </c:pt>
                <c:pt idx="130">
                  <c:v>1932</c:v>
                </c:pt>
                <c:pt idx="131">
                  <c:v>0</c:v>
                </c:pt>
                <c:pt idx="132">
                  <c:v>308</c:v>
                </c:pt>
                <c:pt idx="133">
                  <c:v>0</c:v>
                </c:pt>
                <c:pt idx="134">
                  <c:v>21</c:v>
                </c:pt>
                <c:pt idx="135">
                  <c:v>0</c:v>
                </c:pt>
                <c:pt idx="136">
                  <c:v>0</c:v>
                </c:pt>
                <c:pt idx="137">
                  <c:v>45</c:v>
                </c:pt>
                <c:pt idx="138">
                  <c:v>21</c:v>
                </c:pt>
                <c:pt idx="139">
                  <c:v>65</c:v>
                </c:pt>
                <c:pt idx="140">
                  <c:v>50</c:v>
                </c:pt>
                <c:pt idx="141">
                  <c:v>76</c:v>
                </c:pt>
                <c:pt idx="142">
                  <c:v>0</c:v>
                </c:pt>
                <c:pt idx="143">
                  <c:v>0</c:v>
                </c:pt>
                <c:pt idx="144">
                  <c:v>30</c:v>
                </c:pt>
                <c:pt idx="145">
                  <c:v>72</c:v>
                </c:pt>
                <c:pt idx="146">
                  <c:v>94</c:v>
                </c:pt>
                <c:pt idx="147">
                  <c:v>0</c:v>
                </c:pt>
                <c:pt idx="148">
                  <c:v>32</c:v>
                </c:pt>
                <c:pt idx="149">
                  <c:v>0</c:v>
                </c:pt>
                <c:pt idx="150">
                  <c:v>0</c:v>
                </c:pt>
                <c:pt idx="151">
                  <c:v>24</c:v>
                </c:pt>
                <c:pt idx="152">
                  <c:v>0</c:v>
                </c:pt>
                <c:pt idx="153">
                  <c:v>135</c:v>
                </c:pt>
                <c:pt idx="154">
                  <c:v>0</c:v>
                </c:pt>
                <c:pt idx="155">
                  <c:v>74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35</c:v>
                </c:pt>
                <c:pt idx="160">
                  <c:v>0</c:v>
                </c:pt>
                <c:pt idx="161">
                  <c:v>38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24</c:v>
                </c:pt>
                <c:pt idx="167">
                  <c:v>0</c:v>
                </c:pt>
                <c:pt idx="168">
                  <c:v>33</c:v>
                </c:pt>
                <c:pt idx="169">
                  <c:v>12</c:v>
                </c:pt>
                <c:pt idx="170">
                  <c:v>0</c:v>
                </c:pt>
                <c:pt idx="171">
                  <c:v>0</c:v>
                </c:pt>
                <c:pt idx="172">
                  <c:v>40</c:v>
                </c:pt>
                <c:pt idx="173">
                  <c:v>0</c:v>
                </c:pt>
                <c:pt idx="174">
                  <c:v>19</c:v>
                </c:pt>
                <c:pt idx="175">
                  <c:v>35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151</c:v>
                </c:pt>
                <c:pt idx="181">
                  <c:v>27</c:v>
                </c:pt>
                <c:pt idx="182">
                  <c:v>28</c:v>
                </c:pt>
                <c:pt idx="183">
                  <c:v>58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82</c:v>
                </c:pt>
                <c:pt idx="188">
                  <c:v>18</c:v>
                </c:pt>
                <c:pt idx="189">
                  <c:v>70</c:v>
                </c:pt>
                <c:pt idx="190">
                  <c:v>36</c:v>
                </c:pt>
                <c:pt idx="191">
                  <c:v>0</c:v>
                </c:pt>
                <c:pt idx="192">
                  <c:v>0</c:v>
                </c:pt>
                <c:pt idx="193">
                  <c:v>55</c:v>
                </c:pt>
                <c:pt idx="194">
                  <c:v>16</c:v>
                </c:pt>
                <c:pt idx="195">
                  <c:v>0</c:v>
                </c:pt>
                <c:pt idx="196">
                  <c:v>186</c:v>
                </c:pt>
                <c:pt idx="197">
                  <c:v>201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24</c:v>
                </c:pt>
                <c:pt idx="202">
                  <c:v>19</c:v>
                </c:pt>
                <c:pt idx="203">
                  <c:v>0</c:v>
                </c:pt>
                <c:pt idx="204">
                  <c:v>109</c:v>
                </c:pt>
                <c:pt idx="205">
                  <c:v>0</c:v>
                </c:pt>
                <c:pt idx="206">
                  <c:v>0</c:v>
                </c:pt>
                <c:pt idx="207">
                  <c:v>44</c:v>
                </c:pt>
                <c:pt idx="208">
                  <c:v>47</c:v>
                </c:pt>
                <c:pt idx="209">
                  <c:v>25</c:v>
                </c:pt>
                <c:pt idx="210">
                  <c:v>175</c:v>
                </c:pt>
                <c:pt idx="211">
                  <c:v>58</c:v>
                </c:pt>
                <c:pt idx="212">
                  <c:v>0</c:v>
                </c:pt>
                <c:pt idx="213">
                  <c:v>0</c:v>
                </c:pt>
                <c:pt idx="214">
                  <c:v>239</c:v>
                </c:pt>
                <c:pt idx="215">
                  <c:v>25</c:v>
                </c:pt>
                <c:pt idx="216">
                  <c:v>24</c:v>
                </c:pt>
                <c:pt idx="217">
                  <c:v>46</c:v>
                </c:pt>
                <c:pt idx="218">
                  <c:v>316</c:v>
                </c:pt>
                <c:pt idx="219">
                  <c:v>0</c:v>
                </c:pt>
                <c:pt idx="220">
                  <c:v>0</c:v>
                </c:pt>
                <c:pt idx="221">
                  <c:v>38</c:v>
                </c:pt>
                <c:pt idx="222">
                  <c:v>53</c:v>
                </c:pt>
                <c:pt idx="223">
                  <c:v>32</c:v>
                </c:pt>
                <c:pt idx="224">
                  <c:v>25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48</c:v>
                </c:pt>
                <c:pt idx="230">
                  <c:v>32</c:v>
                </c:pt>
                <c:pt idx="231">
                  <c:v>22</c:v>
                </c:pt>
                <c:pt idx="232">
                  <c:v>94</c:v>
                </c:pt>
                <c:pt idx="233">
                  <c:v>55</c:v>
                </c:pt>
                <c:pt idx="234">
                  <c:v>0</c:v>
                </c:pt>
                <c:pt idx="235">
                  <c:v>28</c:v>
                </c:pt>
                <c:pt idx="236">
                  <c:v>38</c:v>
                </c:pt>
                <c:pt idx="237">
                  <c:v>25</c:v>
                </c:pt>
                <c:pt idx="238">
                  <c:v>39</c:v>
                </c:pt>
                <c:pt idx="239">
                  <c:v>0</c:v>
                </c:pt>
                <c:pt idx="240">
                  <c:v>0</c:v>
                </c:pt>
                <c:pt idx="241">
                  <c:v>28</c:v>
                </c:pt>
                <c:pt idx="242">
                  <c:v>158</c:v>
                </c:pt>
                <c:pt idx="243">
                  <c:v>47</c:v>
                </c:pt>
                <c:pt idx="244">
                  <c:v>0</c:v>
                </c:pt>
                <c:pt idx="245">
                  <c:v>0</c:v>
                </c:pt>
                <c:pt idx="246">
                  <c:v>29</c:v>
                </c:pt>
                <c:pt idx="247">
                  <c:v>0</c:v>
                </c:pt>
                <c:pt idx="248">
                  <c:v>0</c:v>
                </c:pt>
                <c:pt idx="249">
                  <c:v>18</c:v>
                </c:pt>
                <c:pt idx="250">
                  <c:v>28</c:v>
                </c:pt>
                <c:pt idx="251">
                  <c:v>0</c:v>
                </c:pt>
                <c:pt idx="252">
                  <c:v>30</c:v>
                </c:pt>
                <c:pt idx="253">
                  <c:v>22</c:v>
                </c:pt>
                <c:pt idx="254">
                  <c:v>0</c:v>
                </c:pt>
                <c:pt idx="255">
                  <c:v>0</c:v>
                </c:pt>
                <c:pt idx="256">
                  <c:v>33</c:v>
                </c:pt>
                <c:pt idx="257">
                  <c:v>32</c:v>
                </c:pt>
                <c:pt idx="258">
                  <c:v>60</c:v>
                </c:pt>
                <c:pt idx="259">
                  <c:v>29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28</c:v>
                </c:pt>
                <c:pt idx="266">
                  <c:v>29</c:v>
                </c:pt>
                <c:pt idx="267">
                  <c:v>44</c:v>
                </c:pt>
                <c:pt idx="268">
                  <c:v>0</c:v>
                </c:pt>
                <c:pt idx="269">
                  <c:v>0</c:v>
                </c:pt>
                <c:pt idx="270">
                  <c:v>17</c:v>
                </c:pt>
                <c:pt idx="271">
                  <c:v>22</c:v>
                </c:pt>
                <c:pt idx="272">
                  <c:v>21</c:v>
                </c:pt>
                <c:pt idx="273">
                  <c:v>0</c:v>
                </c:pt>
                <c:pt idx="274">
                  <c:v>599</c:v>
                </c:pt>
                <c:pt idx="275">
                  <c:v>2379</c:v>
                </c:pt>
                <c:pt idx="276">
                  <c:v>165</c:v>
                </c:pt>
                <c:pt idx="277">
                  <c:v>27</c:v>
                </c:pt>
                <c:pt idx="278">
                  <c:v>0</c:v>
                </c:pt>
                <c:pt idx="279">
                  <c:v>48</c:v>
                </c:pt>
                <c:pt idx="280">
                  <c:v>22</c:v>
                </c:pt>
                <c:pt idx="281">
                  <c:v>29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23</c:v>
                </c:pt>
                <c:pt idx="286">
                  <c:v>21</c:v>
                </c:pt>
                <c:pt idx="287">
                  <c:v>0</c:v>
                </c:pt>
                <c:pt idx="288">
                  <c:v>23</c:v>
                </c:pt>
                <c:pt idx="289">
                  <c:v>0</c:v>
                </c:pt>
                <c:pt idx="290">
                  <c:v>0</c:v>
                </c:pt>
                <c:pt idx="291">
                  <c:v>35</c:v>
                </c:pt>
                <c:pt idx="292">
                  <c:v>52</c:v>
                </c:pt>
                <c:pt idx="293">
                  <c:v>15</c:v>
                </c:pt>
                <c:pt idx="294">
                  <c:v>16</c:v>
                </c:pt>
                <c:pt idx="295">
                  <c:v>22</c:v>
                </c:pt>
                <c:pt idx="296">
                  <c:v>0</c:v>
                </c:pt>
                <c:pt idx="297">
                  <c:v>0</c:v>
                </c:pt>
                <c:pt idx="298">
                  <c:v>32</c:v>
                </c:pt>
                <c:pt idx="299">
                  <c:v>22</c:v>
                </c:pt>
                <c:pt idx="300">
                  <c:v>21</c:v>
                </c:pt>
                <c:pt idx="301">
                  <c:v>0</c:v>
                </c:pt>
                <c:pt idx="302">
                  <c:v>22</c:v>
                </c:pt>
                <c:pt idx="303">
                  <c:v>0</c:v>
                </c:pt>
                <c:pt idx="304">
                  <c:v>0</c:v>
                </c:pt>
                <c:pt idx="305">
                  <c:v>16</c:v>
                </c:pt>
                <c:pt idx="306">
                  <c:v>15</c:v>
                </c:pt>
                <c:pt idx="307">
                  <c:v>27</c:v>
                </c:pt>
                <c:pt idx="308">
                  <c:v>20</c:v>
                </c:pt>
                <c:pt idx="309">
                  <c:v>58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45</c:v>
                </c:pt>
                <c:pt idx="314">
                  <c:v>19</c:v>
                </c:pt>
                <c:pt idx="315">
                  <c:v>14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76</c:v>
                </c:pt>
                <c:pt idx="322">
                  <c:v>0</c:v>
                </c:pt>
                <c:pt idx="323">
                  <c:v>23</c:v>
                </c:pt>
                <c:pt idx="324">
                  <c:v>0</c:v>
                </c:pt>
                <c:pt idx="325">
                  <c:v>0</c:v>
                </c:pt>
                <c:pt idx="326">
                  <c:v>9</c:v>
                </c:pt>
                <c:pt idx="327">
                  <c:v>26</c:v>
                </c:pt>
                <c:pt idx="328">
                  <c:v>10</c:v>
                </c:pt>
                <c:pt idx="329">
                  <c:v>17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39</c:v>
                </c:pt>
                <c:pt idx="334">
                  <c:v>89</c:v>
                </c:pt>
                <c:pt idx="335">
                  <c:v>14</c:v>
                </c:pt>
                <c:pt idx="336">
                  <c:v>37</c:v>
                </c:pt>
                <c:pt idx="337">
                  <c:v>396</c:v>
                </c:pt>
                <c:pt idx="338">
                  <c:v>0</c:v>
                </c:pt>
                <c:pt idx="339">
                  <c:v>0</c:v>
                </c:pt>
                <c:pt idx="340">
                  <c:v>36</c:v>
                </c:pt>
                <c:pt idx="341">
                  <c:v>15</c:v>
                </c:pt>
                <c:pt idx="342">
                  <c:v>20</c:v>
                </c:pt>
                <c:pt idx="343">
                  <c:v>21</c:v>
                </c:pt>
                <c:pt idx="344">
                  <c:v>36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38</c:v>
                </c:pt>
                <c:pt idx="349">
                  <c:v>22</c:v>
                </c:pt>
                <c:pt idx="350">
                  <c:v>11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17</c:v>
                </c:pt>
                <c:pt idx="355">
                  <c:v>18</c:v>
                </c:pt>
                <c:pt idx="356">
                  <c:v>24</c:v>
                </c:pt>
                <c:pt idx="357">
                  <c:v>83</c:v>
                </c:pt>
                <c:pt idx="358">
                  <c:v>218</c:v>
                </c:pt>
                <c:pt idx="359">
                  <c:v>0</c:v>
                </c:pt>
                <c:pt idx="360">
                  <c:v>0</c:v>
                </c:pt>
                <c:pt idx="361">
                  <c:v>16</c:v>
                </c:pt>
                <c:pt idx="362">
                  <c:v>34</c:v>
                </c:pt>
                <c:pt idx="363">
                  <c:v>24</c:v>
                </c:pt>
                <c:pt idx="364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67-4572-A69B-984536C22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131200"/>
        <c:axId val="519136776"/>
      </c:lineChart>
      <c:catAx>
        <c:axId val="51913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136776"/>
        <c:crosses val="autoZero"/>
        <c:auto val="1"/>
        <c:lblAlgn val="ctr"/>
        <c:lblOffset val="100"/>
        <c:noMultiLvlLbl val="0"/>
      </c:catAx>
      <c:valAx>
        <c:axId val="51913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13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60B67-139B-4EC9-93AE-7F30D1FDFB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62DA7-36A2-4FDD-AD4B-E134226EED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Kreutzer Consulting</a:t>
            </a:r>
          </a:p>
        </p:txBody>
      </p:sp>
    </p:spTree>
    <p:extLst>
      <p:ext uri="{BB962C8B-B14F-4D97-AF65-F5344CB8AC3E}">
        <p14:creationId xmlns:p14="http://schemas.microsoft.com/office/powerpoint/2010/main" val="373937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1CFE1-0230-4987-9B7C-79491613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 Total Posts | 9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C7964D-0D2A-49B6-860E-6DF1A9874E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911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6AFBB-67FA-4017-9B63-F76D53387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DEF76-4DBC-48CA-A93C-C564BB9AD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226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52C76-63B0-41AF-B0E2-09A77DF14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9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7E80C7-AA99-45D1-A64D-E754F51310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2058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86734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05905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0687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4832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50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745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2474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6676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44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rheinenergie_ag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3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mainovaag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38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stadtwerkeduisburg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582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enbw_ag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63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swd_ag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64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wuppertaler_stadtwerke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43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swk.krefeld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55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yello_de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87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lichtblick_se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395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66310-1677-4120-B12E-126581321F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01.07.2025 - 31.07.2025</a:t>
            </a:r>
          </a:p>
        </p:txBody>
      </p:sp>
    </p:spTree>
    <p:extLst>
      <p:ext uri="{BB962C8B-B14F-4D97-AF65-F5344CB8AC3E}">
        <p14:creationId xmlns:p14="http://schemas.microsoft.com/office/powerpoint/2010/main" val="4277686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868C5-A869-49E9-B7A9-EAE914523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Average Interactions Per Post | 9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5A32B7-CB21-49B7-9276-121EEE90BF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238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BDB89-A545-47A8-B1D8-776CD791F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13CA0-C61C-43E3-B767-1BE5E606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332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F3B2-8E01-42F5-BF62-D6D7EA227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9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866B1E-9892-4381-A8EF-5854EA3769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9191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182FEA-4F8C-4E12-B1C8-0F183A71D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34B10-7229-436B-BC93-3BFBC9215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706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C5AE4-5855-4D7F-899D-47F860D8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9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9877AB-1B85-4014-9510-39A8EE04A0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5488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2F826-6599-454A-BB11-93F016BD4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FBDA8-BCCB-4C71-8EE7-3A05B7AEA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18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37D8E-8569-4BAC-AA00-E9D63E08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9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4F2C4C-23C9-4C77-A516-B24531B945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9629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3C165-9B2C-46A8-A9A2-EE15EFB1F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29.07.2024 - 03.08.2025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EA5BC-E0B2-4E5F-BBD3-F0E073A29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540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AEAC9-E348-4761-ABD8-10FCE1802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Interactions Distribution | 9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89D18A-F799-4ECB-B829-AC6A4810D6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8128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990CF-A47D-4C7C-A057-C5ADD82A6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7FC3C-D3AB-44D6-B817-365326F8E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495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5DFC7-204B-4A30-8920-5C5B7307D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9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E065DD-9BF3-4E97-8B92-2EDCCC6EB1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0458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B9422-6238-42EC-B63F-E4264D831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FC353-1681-4584-8C8A-974F4F40C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15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50C82-AA5F-4421-BFFD-011BCE3FB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 Tags Distribution | 9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BED22F-37F7-474E-B9C0-0C476B3045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1292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E44E5-80CA-445D-A05E-B2BF280D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09B97-B902-4951-B5E9-986D78970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766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9ADF1-5220-4A3D-96F1-E050D3B44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Tags Interactions Distribution (ohne Reactions) Instagram | 9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01D275-B0CE-43FF-8DFB-7102A472ED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2065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0D91E-0A11-40A0-9786-D662EC714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56C2E-6F33-47AD-ADE8-6052D900A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073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FF611-36A8-49EA-A412-F147248D0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Instagram Post Tag Performance | 9 profiles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97C208-A267-407A-97F2-BD25E59402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5704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1585244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103474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896194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73541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682508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865481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24216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4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Zukunft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1.2588235294118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0.83186867976691 %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7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Wärmepumpe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40.468085106383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0.66142160279177 %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79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Windenergie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100.72307692308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3.089552238806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0.89122931816216 %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04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0.76074191244169 %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4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85.141414141414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35.165048543689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1.6008293260016 %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05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Photovoltaik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44.809917355372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0.61232209322169 %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22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Nachhaltigkeit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41.968299711816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1.5315068493151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0.60359333339743 %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05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Kundenservice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2.1932773109244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0.97032292153598 %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05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Karriere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96.121621621622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2.5287356321839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1.2464726395057 %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40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Finanzierung &amp; Förderung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48.161290322581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0.58153183521216 %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411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CA0C1-0371-4F49-8BA3-924ADF237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</p:spTree>
    <p:extLst>
      <p:ext uri="{BB962C8B-B14F-4D97-AF65-F5344CB8AC3E}">
        <p14:creationId xmlns:p14="http://schemas.microsoft.com/office/powerpoint/2010/main" val="3384547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E1DAB-FF70-472F-91A6-686891616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Instagram Post Tag Performance | 9 profiles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04F98E-52BD-405D-AEE3-9D7FBED163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8651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9816207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146711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775553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32203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709765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542199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00786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63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E-Mobilität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65.318518518519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2.2971014492754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0.90640857854861 %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57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Dynamische Tarife/ Smart 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51.944444444444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0.81765107182194 %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57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Aktionen und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126.8679245283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64.3375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2.4460794372111 %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355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94774-DAE0-4361-9218-E70111F4D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</p:spTree>
    <p:extLst>
      <p:ext uri="{BB962C8B-B14F-4D97-AF65-F5344CB8AC3E}">
        <p14:creationId xmlns:p14="http://schemas.microsoft.com/office/powerpoint/2010/main" val="2741258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3BF52-15E0-4A19-9930-41BD37928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stadtwerkeduisburg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2CAA45-3379-4171-9CBD-512C68DA19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8112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C7D34-65E0-4422-8211-93B3D3F7D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575D3-77A1-472A-A07B-27A4FFCC7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075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6762F-255F-440C-934C-58628DAEC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stadtwerkeduisburg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17C6D4-4993-4E96-9841-73F26FDD8A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489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1186A-B8D6-45AB-9DB1-CA6123E8F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9196E-3E79-48B1-B192-EB34173A0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803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492</Words>
  <Application>Microsoft Office PowerPoint</Application>
  <PresentationFormat>On-screen Show (4:3)</PresentationFormat>
  <Paragraphs>226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Instagram Dashboard</vt:lpstr>
      <vt:lpstr>Instagram Instagram Total Posts | 9 profiles</vt:lpstr>
      <vt:lpstr>Instagram Followers Table | 9 profiles</vt:lpstr>
      <vt:lpstr>Instagram Average Interactions Per Post | 9 profiles</vt:lpstr>
      <vt:lpstr>Instagram Post Type Distribution Per Profile | 9 profiles</vt:lpstr>
      <vt:lpstr>Instagram Interaction Rate By Post Type | 9 profiles</vt:lpstr>
      <vt:lpstr>Instagram Posts | 9 profiles</vt:lpstr>
      <vt:lpstr>Instagram Interactions Distribution | 9 profiles</vt:lpstr>
      <vt:lpstr>Instagram Posts By Weekday | 9 profiles</vt:lpstr>
      <vt:lpstr>Instagram Post Tags Distribution | 9 profiles</vt:lpstr>
      <vt:lpstr>Instagram Post Tags Interactions Distribution (ohne Reactions) Instagram | 9 profiles</vt:lpstr>
      <vt:lpstr>Instagram Post Tag Performance | 9 profiles - 1 of 2</vt:lpstr>
      <vt:lpstr>Instagram Post Tag Performance | 9 profiles - 2 of 2</vt:lpstr>
      <vt:lpstr>Instagram Followers Total | stadtwerkeduisburg</vt:lpstr>
      <vt:lpstr>Instagram Total Interactions | stadtwerkeduisburg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Frederik Born</dc:creator>
  <cp:lastModifiedBy>Frederik Born</cp:lastModifiedBy>
  <cp:revision>1</cp:revision>
  <dcterms:created xsi:type="dcterms:W3CDTF">2025-08-19T14:55:00Z</dcterms:created>
  <dcterms:modified xsi:type="dcterms:W3CDTF">2025-08-19T14:55:20Z</dcterms:modified>
</cp:coreProperties>
</file>