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CE6-4D3B-A081-2410B3A8E56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CE6-4D3B-A081-2410B3A8E56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CE6-4D3B-A081-2410B3A8E56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CE6-4D3B-A081-2410B3A8E56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CE6-4D3B-A081-2410B3A8E56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CE6-4D3B-A081-2410B3A8E56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CE6-4D3B-A081-2410B3A8E56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CE6-4D3B-A081-2410B3A8E56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DCE6-4D3B-A081-2410B3A8E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192336"/>
        <c:axId val="391191680"/>
      </c:barChart>
      <c:catAx>
        <c:axId val="39119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91680"/>
        <c:crosses val="autoZero"/>
        <c:auto val="1"/>
        <c:lblAlgn val="ctr"/>
        <c:lblOffset val="100"/>
        <c:noMultiLvlLbl val="0"/>
      </c:catAx>
      <c:valAx>
        <c:axId val="3911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9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24277-C9EF-40B7-8B3B-0398B675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 Total Posts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810F1-1F19-4E63-9603-FFCE50EDF0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38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C79A0-3F5F-46FD-A5F3-F4F44C47E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3D993-E885-4EAA-844D-8E354E7E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44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Total Posts | 9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Total Posts | 9 profiles</dc:title>
  <dc:creator>Frederik Born</dc:creator>
  <cp:lastModifiedBy>Frederik Born</cp:lastModifiedBy>
  <cp:revision>1</cp:revision>
  <dcterms:created xsi:type="dcterms:W3CDTF">2025-08-19T14:53:51Z</dcterms:created>
  <dcterms:modified xsi:type="dcterms:W3CDTF">2025-08-19T14:53:55Z</dcterms:modified>
</cp:coreProperties>
</file>