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37C-4F5D-BD67-90F55708DD0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37C-4F5D-BD67-90F55708DD0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37C-4F5D-BD67-90F55708DD0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937C-4F5D-BD67-90F55708DD0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937C-4F5D-BD67-90F55708DD0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937C-4F5D-BD67-90F55708DD0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937C-4F5D-BD67-90F55708DD0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937C-4F5D-BD67-90F55708DD0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937C-4F5D-BD67-90F55708DD0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937C-4F5D-BD67-90F55708DD0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937C-4F5D-BD67-90F55708DD0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937C-4F5D-BD67-90F55708D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823536"/>
        <c:axId val="258822552"/>
      </c:barChart>
      <c:catAx>
        <c:axId val="25882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22552"/>
        <c:crosses val="autoZero"/>
        <c:auto val="1"/>
        <c:lblAlgn val="ctr"/>
        <c:lblOffset val="100"/>
        <c:noMultiLvlLbl val="0"/>
      </c:catAx>
      <c:valAx>
        <c:axId val="25882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2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495A-F603-4000-B9BE-E0543CCF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Gesamt | 12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D0D9B-4A72-430C-BFEE-EE15BB557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843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2539C-3673-423E-A8C7-55FF9C49A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3AD0E-2919-49A6-9326-43FAC7A42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783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 Posts Gesamt | 12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Posts Gesamt | 12 profiles</dc:title>
  <dc:creator>Frederik Born</dc:creator>
  <cp:lastModifiedBy>Frederik Born</cp:lastModifiedBy>
  <cp:revision>1</cp:revision>
  <dcterms:created xsi:type="dcterms:W3CDTF">2025-08-19T14:41:30Z</dcterms:created>
  <dcterms:modified xsi:type="dcterms:W3CDTF">2025-08-19T14:41:34Z</dcterms:modified>
</cp:coreProperties>
</file>