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Sheet1!$A$1:$M$1</c:f>
              <c:strCache>
                <c:ptCount val="13"/>
                <c:pt idx="0">
                  <c:v>Aktionen und Events</c:v>
                </c:pt>
                <c:pt idx="1">
                  <c:v>Dynamische Tarife/ Smart Meter</c:v>
                </c:pt>
                <c:pt idx="2">
                  <c:v>E-Mobilität</c:v>
                </c:pt>
                <c:pt idx="3">
                  <c:v>Finanzierung &amp; Förderung</c:v>
                </c:pt>
                <c:pt idx="4">
                  <c:v>Karriere</c:v>
                </c:pt>
                <c:pt idx="5">
                  <c:v>Kundenservice</c:v>
                </c:pt>
                <c:pt idx="6">
                  <c:v>Nachhaltigkeit</c:v>
                </c:pt>
                <c:pt idx="7">
                  <c:v>Photovoltaik</c:v>
                </c:pt>
                <c:pt idx="8">
                  <c:v>Preis</c:v>
                </c:pt>
                <c:pt idx="9">
                  <c:v>Sommer</c:v>
                </c:pt>
                <c:pt idx="10">
                  <c:v>Windenergie</c:v>
                </c:pt>
                <c:pt idx="11">
                  <c:v>Wärmepumpe</c:v>
                </c:pt>
                <c:pt idx="12">
                  <c:v>Zukunft</c:v>
                </c:pt>
              </c:strCache>
            </c:strRef>
          </c:cat>
          <c:val>
            <c:numRef>
              <c:f>Sheet1!$A$2:$M$2</c:f>
              <c:numCache>
                <c:formatCode>General</c:formatCode>
                <c:ptCount val="13"/>
                <c:pt idx="0">
                  <c:v>208</c:v>
                </c:pt>
                <c:pt idx="1">
                  <c:v>73</c:v>
                </c:pt>
                <c:pt idx="2">
                  <c:v>206</c:v>
                </c:pt>
                <c:pt idx="3">
                  <c:v>43</c:v>
                </c:pt>
                <c:pt idx="4">
                  <c:v>135</c:v>
                </c:pt>
                <c:pt idx="5">
                  <c:v>312</c:v>
                </c:pt>
                <c:pt idx="6">
                  <c:v>444</c:v>
                </c:pt>
                <c:pt idx="7">
                  <c:v>202</c:v>
                </c:pt>
                <c:pt idx="8">
                  <c:v>260</c:v>
                </c:pt>
                <c:pt idx="9">
                  <c:v>109</c:v>
                </c:pt>
                <c:pt idx="10">
                  <c:v>110</c:v>
                </c:pt>
                <c:pt idx="11">
                  <c:v>63</c:v>
                </c:pt>
                <c:pt idx="12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C0-4EC3-BA99-D5942C782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0648D-011C-4313-A68E-3C6411BED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Themen Verteilung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FBB47E-97E2-4E60-B22A-0A2998A526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1412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BE70B-81E6-4FAB-AEA1-59E9D81BEF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D6B20-3FCB-4812-B013-6D9A7191C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4049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Themen Verteilung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Themen Verteilung | All profiles</dc:title>
  <dc:creator>Frederik Born</dc:creator>
  <cp:lastModifiedBy>Frederik Born</cp:lastModifiedBy>
  <cp:revision>1</cp:revision>
  <dcterms:created xsi:type="dcterms:W3CDTF">2025-08-19T11:06:58Z</dcterms:created>
  <dcterms:modified xsi:type="dcterms:W3CDTF">2025-08-19T11:07:02Z</dcterms:modified>
</cp:coreProperties>
</file>