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A9F-4A94-B5E6-0920CD3812C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A9F-4A94-B5E6-0920CD3812C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7A9F-4A94-B5E6-0920CD3812C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7A9F-4A94-B5E6-0920CD3812C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7A9F-4A94-B5E6-0920CD3812C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7A9F-4A94-B5E6-0920CD3812C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7A9F-4A94-B5E6-0920CD3812C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7A9F-4A94-B5E6-0920CD3812C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7A9F-4A94-B5E6-0920CD3812C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extLst>
            <c:ext xmlns:c16="http://schemas.microsoft.com/office/drawing/2014/chart" uri="{C3380CC4-5D6E-409C-BE32-E72D297353CC}">
              <c16:uniqueId val="{00000009-7A9F-4A94-B5E6-0920CD3812CF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Sheet1!$L$2:$L$8</c:f>
            </c:numRef>
          </c:val>
          <c:extLst>
            <c:ext xmlns:c16="http://schemas.microsoft.com/office/drawing/2014/chart" uri="{C3380CC4-5D6E-409C-BE32-E72D297353CC}">
              <c16:uniqueId val="{0000000A-7A9F-4A94-B5E6-0920CD3812CF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Sheet1!$M$2:$M$8</c:f>
            </c:numRef>
          </c:val>
          <c:extLst>
            <c:ext xmlns:c16="http://schemas.microsoft.com/office/drawing/2014/chart" uri="{C3380CC4-5D6E-409C-BE32-E72D297353CC}">
              <c16:uniqueId val="{0000000B-7A9F-4A94-B5E6-0920CD3812CF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Sheet1!$N$2:$N$8</c:f>
            </c:numRef>
          </c:val>
          <c:extLst>
            <c:ext xmlns:c16="http://schemas.microsoft.com/office/drawing/2014/chart" uri="{C3380CC4-5D6E-409C-BE32-E72D297353CC}">
              <c16:uniqueId val="{0000000C-7A9F-4A94-B5E6-0920CD381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25344"/>
        <c:axId val="391229608"/>
      </c:barChart>
      <c:catAx>
        <c:axId val="39122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29608"/>
        <c:crosses val="autoZero"/>
        <c:auto val="1"/>
        <c:lblAlgn val="ctr"/>
        <c:lblOffset val="100"/>
        <c:noMultiLvlLbl val="0"/>
      </c:catAx>
      <c:valAx>
        <c:axId val="39122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59F5-FF94-49AE-A7D1-46EEA539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Anzahl Posts nach Wochentag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353B1B-EFD8-4DA5-A7F6-B36E9D434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428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3ED25-50F6-484D-B74E-9AA51CCE1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00409-276F-40C5-89DC-96E769B3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3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Anzahl Posts nach Wochentag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Anzahl Posts nach Wochentag | All profiles</dc:title>
  <dc:creator>Frederik Born</dc:creator>
  <cp:lastModifiedBy>Frederik Born</cp:lastModifiedBy>
  <cp:revision>1</cp:revision>
  <dcterms:created xsi:type="dcterms:W3CDTF">2025-08-19T10:45:11Z</dcterms:created>
  <dcterms:modified xsi:type="dcterms:W3CDTF">2025-08-19T10:45:14Z</dcterms:modified>
</cp:coreProperties>
</file>