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Stadtwerke Duisburg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45505</c:v>
                </c:pt>
                <c:pt idx="1">
                  <c:v>45506</c:v>
                </c:pt>
                <c:pt idx="2">
                  <c:v>45507</c:v>
                </c:pt>
                <c:pt idx="3">
                  <c:v>45508</c:v>
                </c:pt>
                <c:pt idx="4">
                  <c:v>45509</c:v>
                </c:pt>
                <c:pt idx="5">
                  <c:v>45510</c:v>
                </c:pt>
                <c:pt idx="6">
                  <c:v>45511</c:v>
                </c:pt>
                <c:pt idx="7">
                  <c:v>45512</c:v>
                </c:pt>
                <c:pt idx="8">
                  <c:v>45513</c:v>
                </c:pt>
                <c:pt idx="9">
                  <c:v>45514</c:v>
                </c:pt>
                <c:pt idx="10">
                  <c:v>45515</c:v>
                </c:pt>
                <c:pt idx="11">
                  <c:v>45516</c:v>
                </c:pt>
                <c:pt idx="12">
                  <c:v>45517</c:v>
                </c:pt>
                <c:pt idx="13">
                  <c:v>45518</c:v>
                </c:pt>
                <c:pt idx="14">
                  <c:v>45519</c:v>
                </c:pt>
                <c:pt idx="15">
                  <c:v>45520</c:v>
                </c:pt>
                <c:pt idx="16">
                  <c:v>45521</c:v>
                </c:pt>
                <c:pt idx="17">
                  <c:v>45522</c:v>
                </c:pt>
                <c:pt idx="18">
                  <c:v>45523</c:v>
                </c:pt>
                <c:pt idx="19">
                  <c:v>45524</c:v>
                </c:pt>
                <c:pt idx="20">
                  <c:v>45525</c:v>
                </c:pt>
                <c:pt idx="21">
                  <c:v>45526</c:v>
                </c:pt>
                <c:pt idx="22">
                  <c:v>45527</c:v>
                </c:pt>
                <c:pt idx="23">
                  <c:v>45528</c:v>
                </c:pt>
                <c:pt idx="24">
                  <c:v>45529</c:v>
                </c:pt>
                <c:pt idx="25">
                  <c:v>45530</c:v>
                </c:pt>
                <c:pt idx="26">
                  <c:v>45531</c:v>
                </c:pt>
                <c:pt idx="27">
                  <c:v>45532</c:v>
                </c:pt>
                <c:pt idx="28">
                  <c:v>45533</c:v>
                </c:pt>
                <c:pt idx="29">
                  <c:v>45534</c:v>
                </c:pt>
                <c:pt idx="30">
                  <c:v>45535</c:v>
                </c:pt>
                <c:pt idx="31">
                  <c:v>45536</c:v>
                </c:pt>
                <c:pt idx="32">
                  <c:v>45537</c:v>
                </c:pt>
                <c:pt idx="33">
                  <c:v>45538</c:v>
                </c:pt>
                <c:pt idx="34">
                  <c:v>45539</c:v>
                </c:pt>
                <c:pt idx="35">
                  <c:v>45540</c:v>
                </c:pt>
                <c:pt idx="36">
                  <c:v>45541</c:v>
                </c:pt>
                <c:pt idx="37">
                  <c:v>45542</c:v>
                </c:pt>
                <c:pt idx="38">
                  <c:v>45543</c:v>
                </c:pt>
                <c:pt idx="39">
                  <c:v>45544</c:v>
                </c:pt>
                <c:pt idx="40">
                  <c:v>45545</c:v>
                </c:pt>
                <c:pt idx="41">
                  <c:v>45546</c:v>
                </c:pt>
                <c:pt idx="42">
                  <c:v>45547</c:v>
                </c:pt>
                <c:pt idx="43">
                  <c:v>45548</c:v>
                </c:pt>
                <c:pt idx="44">
                  <c:v>45549</c:v>
                </c:pt>
                <c:pt idx="45">
                  <c:v>45550</c:v>
                </c:pt>
                <c:pt idx="46">
                  <c:v>45551</c:v>
                </c:pt>
                <c:pt idx="47">
                  <c:v>45552</c:v>
                </c:pt>
                <c:pt idx="48">
                  <c:v>45553</c:v>
                </c:pt>
                <c:pt idx="49">
                  <c:v>45554</c:v>
                </c:pt>
                <c:pt idx="50">
                  <c:v>45555</c:v>
                </c:pt>
                <c:pt idx="51">
                  <c:v>45556</c:v>
                </c:pt>
                <c:pt idx="52">
                  <c:v>45557</c:v>
                </c:pt>
                <c:pt idx="53">
                  <c:v>45558</c:v>
                </c:pt>
                <c:pt idx="54">
                  <c:v>45559</c:v>
                </c:pt>
                <c:pt idx="55">
                  <c:v>45560</c:v>
                </c:pt>
                <c:pt idx="56">
                  <c:v>45561</c:v>
                </c:pt>
                <c:pt idx="57">
                  <c:v>45562</c:v>
                </c:pt>
                <c:pt idx="58">
                  <c:v>45563</c:v>
                </c:pt>
                <c:pt idx="59">
                  <c:v>45564</c:v>
                </c:pt>
                <c:pt idx="60">
                  <c:v>45565</c:v>
                </c:pt>
                <c:pt idx="61">
                  <c:v>45566</c:v>
                </c:pt>
                <c:pt idx="62">
                  <c:v>45567</c:v>
                </c:pt>
                <c:pt idx="63">
                  <c:v>45568</c:v>
                </c:pt>
                <c:pt idx="64">
                  <c:v>45569</c:v>
                </c:pt>
                <c:pt idx="65">
                  <c:v>45570</c:v>
                </c:pt>
                <c:pt idx="66">
                  <c:v>45571</c:v>
                </c:pt>
                <c:pt idx="67">
                  <c:v>45572</c:v>
                </c:pt>
                <c:pt idx="68">
                  <c:v>45573</c:v>
                </c:pt>
                <c:pt idx="69">
                  <c:v>45574</c:v>
                </c:pt>
                <c:pt idx="70">
                  <c:v>45575</c:v>
                </c:pt>
                <c:pt idx="71">
                  <c:v>45576</c:v>
                </c:pt>
                <c:pt idx="72">
                  <c:v>45577</c:v>
                </c:pt>
                <c:pt idx="73">
                  <c:v>45578</c:v>
                </c:pt>
                <c:pt idx="74">
                  <c:v>45579</c:v>
                </c:pt>
                <c:pt idx="75">
                  <c:v>45580</c:v>
                </c:pt>
                <c:pt idx="76">
                  <c:v>45581</c:v>
                </c:pt>
                <c:pt idx="77">
                  <c:v>45582</c:v>
                </c:pt>
                <c:pt idx="78">
                  <c:v>45583</c:v>
                </c:pt>
                <c:pt idx="79">
                  <c:v>45584</c:v>
                </c:pt>
                <c:pt idx="80">
                  <c:v>45585</c:v>
                </c:pt>
                <c:pt idx="81">
                  <c:v>45586</c:v>
                </c:pt>
                <c:pt idx="82">
                  <c:v>45587</c:v>
                </c:pt>
                <c:pt idx="83">
                  <c:v>45588</c:v>
                </c:pt>
                <c:pt idx="84">
                  <c:v>45589</c:v>
                </c:pt>
                <c:pt idx="85">
                  <c:v>45590</c:v>
                </c:pt>
                <c:pt idx="86">
                  <c:v>45591</c:v>
                </c:pt>
                <c:pt idx="87">
                  <c:v>45592</c:v>
                </c:pt>
                <c:pt idx="88">
                  <c:v>45593</c:v>
                </c:pt>
                <c:pt idx="89">
                  <c:v>45594</c:v>
                </c:pt>
                <c:pt idx="90">
                  <c:v>45595</c:v>
                </c:pt>
                <c:pt idx="91">
                  <c:v>45596</c:v>
                </c:pt>
                <c:pt idx="92">
                  <c:v>45597</c:v>
                </c:pt>
                <c:pt idx="93">
                  <c:v>45598</c:v>
                </c:pt>
                <c:pt idx="94">
                  <c:v>45599</c:v>
                </c:pt>
                <c:pt idx="95">
                  <c:v>45600</c:v>
                </c:pt>
                <c:pt idx="96">
                  <c:v>45601</c:v>
                </c:pt>
                <c:pt idx="97">
                  <c:v>45602</c:v>
                </c:pt>
                <c:pt idx="98">
                  <c:v>45603</c:v>
                </c:pt>
                <c:pt idx="99">
                  <c:v>45604</c:v>
                </c:pt>
                <c:pt idx="100">
                  <c:v>45605</c:v>
                </c:pt>
                <c:pt idx="101">
                  <c:v>45606</c:v>
                </c:pt>
                <c:pt idx="102">
                  <c:v>45607</c:v>
                </c:pt>
                <c:pt idx="103">
                  <c:v>45608</c:v>
                </c:pt>
                <c:pt idx="104">
                  <c:v>45609</c:v>
                </c:pt>
                <c:pt idx="105">
                  <c:v>45610</c:v>
                </c:pt>
                <c:pt idx="106">
                  <c:v>45611</c:v>
                </c:pt>
                <c:pt idx="107">
                  <c:v>45612</c:v>
                </c:pt>
                <c:pt idx="108">
                  <c:v>45613</c:v>
                </c:pt>
                <c:pt idx="109">
                  <c:v>45614</c:v>
                </c:pt>
                <c:pt idx="110">
                  <c:v>45615</c:v>
                </c:pt>
                <c:pt idx="111">
                  <c:v>45616</c:v>
                </c:pt>
                <c:pt idx="112">
                  <c:v>45617</c:v>
                </c:pt>
                <c:pt idx="113">
                  <c:v>45618</c:v>
                </c:pt>
                <c:pt idx="114">
                  <c:v>45619</c:v>
                </c:pt>
                <c:pt idx="115">
                  <c:v>45620</c:v>
                </c:pt>
                <c:pt idx="116">
                  <c:v>45621</c:v>
                </c:pt>
                <c:pt idx="117">
                  <c:v>45622</c:v>
                </c:pt>
                <c:pt idx="118">
                  <c:v>45623</c:v>
                </c:pt>
                <c:pt idx="119">
                  <c:v>45624</c:v>
                </c:pt>
                <c:pt idx="120">
                  <c:v>45625</c:v>
                </c:pt>
                <c:pt idx="121">
                  <c:v>45626</c:v>
                </c:pt>
                <c:pt idx="122">
                  <c:v>45627</c:v>
                </c:pt>
                <c:pt idx="123">
                  <c:v>45628</c:v>
                </c:pt>
                <c:pt idx="124">
                  <c:v>45629</c:v>
                </c:pt>
                <c:pt idx="125">
                  <c:v>45630</c:v>
                </c:pt>
                <c:pt idx="126">
                  <c:v>45631</c:v>
                </c:pt>
                <c:pt idx="127">
                  <c:v>45632</c:v>
                </c:pt>
                <c:pt idx="128">
                  <c:v>45633</c:v>
                </c:pt>
                <c:pt idx="129">
                  <c:v>45634</c:v>
                </c:pt>
                <c:pt idx="130">
                  <c:v>45635</c:v>
                </c:pt>
                <c:pt idx="131">
                  <c:v>45636</c:v>
                </c:pt>
                <c:pt idx="132">
                  <c:v>45637</c:v>
                </c:pt>
                <c:pt idx="133">
                  <c:v>45638</c:v>
                </c:pt>
                <c:pt idx="134">
                  <c:v>45639</c:v>
                </c:pt>
                <c:pt idx="135">
                  <c:v>45640</c:v>
                </c:pt>
                <c:pt idx="136">
                  <c:v>45641</c:v>
                </c:pt>
                <c:pt idx="137">
                  <c:v>45642</c:v>
                </c:pt>
                <c:pt idx="138">
                  <c:v>45643</c:v>
                </c:pt>
                <c:pt idx="139">
                  <c:v>45644</c:v>
                </c:pt>
                <c:pt idx="140">
                  <c:v>45645</c:v>
                </c:pt>
                <c:pt idx="141">
                  <c:v>45646</c:v>
                </c:pt>
                <c:pt idx="142">
                  <c:v>45647</c:v>
                </c:pt>
                <c:pt idx="143">
                  <c:v>45648</c:v>
                </c:pt>
                <c:pt idx="144">
                  <c:v>45649</c:v>
                </c:pt>
                <c:pt idx="145">
                  <c:v>45650</c:v>
                </c:pt>
                <c:pt idx="146">
                  <c:v>45651</c:v>
                </c:pt>
                <c:pt idx="147">
                  <c:v>45652</c:v>
                </c:pt>
                <c:pt idx="148">
                  <c:v>45653</c:v>
                </c:pt>
                <c:pt idx="149">
                  <c:v>45654</c:v>
                </c:pt>
                <c:pt idx="150">
                  <c:v>45655</c:v>
                </c:pt>
                <c:pt idx="151">
                  <c:v>45656</c:v>
                </c:pt>
                <c:pt idx="152">
                  <c:v>45657</c:v>
                </c:pt>
                <c:pt idx="153">
                  <c:v>45658</c:v>
                </c:pt>
                <c:pt idx="154">
                  <c:v>45659</c:v>
                </c:pt>
                <c:pt idx="155">
                  <c:v>45660</c:v>
                </c:pt>
                <c:pt idx="156">
                  <c:v>45661</c:v>
                </c:pt>
                <c:pt idx="157">
                  <c:v>45662</c:v>
                </c:pt>
                <c:pt idx="158">
                  <c:v>45663</c:v>
                </c:pt>
                <c:pt idx="159">
                  <c:v>45664</c:v>
                </c:pt>
                <c:pt idx="160">
                  <c:v>45665</c:v>
                </c:pt>
                <c:pt idx="161">
                  <c:v>45666</c:v>
                </c:pt>
                <c:pt idx="162">
                  <c:v>45667</c:v>
                </c:pt>
                <c:pt idx="163">
                  <c:v>45668</c:v>
                </c:pt>
                <c:pt idx="164">
                  <c:v>45669</c:v>
                </c:pt>
                <c:pt idx="165">
                  <c:v>45670</c:v>
                </c:pt>
                <c:pt idx="166">
                  <c:v>45671</c:v>
                </c:pt>
                <c:pt idx="167">
                  <c:v>45672</c:v>
                </c:pt>
                <c:pt idx="168">
                  <c:v>45673</c:v>
                </c:pt>
                <c:pt idx="169">
                  <c:v>45674</c:v>
                </c:pt>
                <c:pt idx="170">
                  <c:v>45675</c:v>
                </c:pt>
                <c:pt idx="171">
                  <c:v>45676</c:v>
                </c:pt>
                <c:pt idx="172">
                  <c:v>45677</c:v>
                </c:pt>
                <c:pt idx="173">
                  <c:v>45678</c:v>
                </c:pt>
                <c:pt idx="174">
                  <c:v>45679</c:v>
                </c:pt>
                <c:pt idx="175">
                  <c:v>45680</c:v>
                </c:pt>
                <c:pt idx="176">
                  <c:v>45681</c:v>
                </c:pt>
                <c:pt idx="177">
                  <c:v>45682</c:v>
                </c:pt>
                <c:pt idx="178">
                  <c:v>45683</c:v>
                </c:pt>
                <c:pt idx="179">
                  <c:v>45684</c:v>
                </c:pt>
                <c:pt idx="180">
                  <c:v>45685</c:v>
                </c:pt>
                <c:pt idx="181">
                  <c:v>45686</c:v>
                </c:pt>
                <c:pt idx="182">
                  <c:v>45687</c:v>
                </c:pt>
                <c:pt idx="183">
                  <c:v>45688</c:v>
                </c:pt>
                <c:pt idx="184">
                  <c:v>45689</c:v>
                </c:pt>
                <c:pt idx="185">
                  <c:v>45690</c:v>
                </c:pt>
                <c:pt idx="186">
                  <c:v>45691</c:v>
                </c:pt>
                <c:pt idx="187">
                  <c:v>45692</c:v>
                </c:pt>
                <c:pt idx="188">
                  <c:v>45693</c:v>
                </c:pt>
                <c:pt idx="189">
                  <c:v>45694</c:v>
                </c:pt>
                <c:pt idx="190">
                  <c:v>45695</c:v>
                </c:pt>
                <c:pt idx="191">
                  <c:v>45696</c:v>
                </c:pt>
                <c:pt idx="192">
                  <c:v>45697</c:v>
                </c:pt>
                <c:pt idx="193">
                  <c:v>45698</c:v>
                </c:pt>
                <c:pt idx="194">
                  <c:v>45699</c:v>
                </c:pt>
                <c:pt idx="195">
                  <c:v>45700</c:v>
                </c:pt>
                <c:pt idx="196">
                  <c:v>45701</c:v>
                </c:pt>
                <c:pt idx="197">
                  <c:v>45702</c:v>
                </c:pt>
                <c:pt idx="198">
                  <c:v>45703</c:v>
                </c:pt>
                <c:pt idx="199">
                  <c:v>45704</c:v>
                </c:pt>
                <c:pt idx="200">
                  <c:v>45705</c:v>
                </c:pt>
                <c:pt idx="201">
                  <c:v>45706</c:v>
                </c:pt>
                <c:pt idx="202">
                  <c:v>45707</c:v>
                </c:pt>
                <c:pt idx="203">
                  <c:v>45708</c:v>
                </c:pt>
                <c:pt idx="204">
                  <c:v>45709</c:v>
                </c:pt>
                <c:pt idx="205">
                  <c:v>45710</c:v>
                </c:pt>
                <c:pt idx="206">
                  <c:v>45711</c:v>
                </c:pt>
                <c:pt idx="207">
                  <c:v>45712</c:v>
                </c:pt>
                <c:pt idx="208">
                  <c:v>45713</c:v>
                </c:pt>
                <c:pt idx="209">
                  <c:v>45714</c:v>
                </c:pt>
                <c:pt idx="210">
                  <c:v>45715</c:v>
                </c:pt>
                <c:pt idx="211">
                  <c:v>45716</c:v>
                </c:pt>
                <c:pt idx="212">
                  <c:v>45717</c:v>
                </c:pt>
                <c:pt idx="213">
                  <c:v>45718</c:v>
                </c:pt>
                <c:pt idx="214">
                  <c:v>45719</c:v>
                </c:pt>
                <c:pt idx="215">
                  <c:v>45720</c:v>
                </c:pt>
                <c:pt idx="216">
                  <c:v>45721</c:v>
                </c:pt>
                <c:pt idx="217">
                  <c:v>45722</c:v>
                </c:pt>
                <c:pt idx="218">
                  <c:v>45723</c:v>
                </c:pt>
                <c:pt idx="219">
                  <c:v>45724</c:v>
                </c:pt>
                <c:pt idx="220">
                  <c:v>45725</c:v>
                </c:pt>
                <c:pt idx="221">
                  <c:v>45726</c:v>
                </c:pt>
                <c:pt idx="222">
                  <c:v>45727</c:v>
                </c:pt>
                <c:pt idx="223">
                  <c:v>45728</c:v>
                </c:pt>
                <c:pt idx="224">
                  <c:v>45729</c:v>
                </c:pt>
                <c:pt idx="225">
                  <c:v>45730</c:v>
                </c:pt>
                <c:pt idx="226">
                  <c:v>45731</c:v>
                </c:pt>
                <c:pt idx="227">
                  <c:v>45732</c:v>
                </c:pt>
                <c:pt idx="228">
                  <c:v>45733</c:v>
                </c:pt>
                <c:pt idx="229">
                  <c:v>45734</c:v>
                </c:pt>
                <c:pt idx="230">
                  <c:v>45735</c:v>
                </c:pt>
                <c:pt idx="231">
                  <c:v>45736</c:v>
                </c:pt>
                <c:pt idx="232">
                  <c:v>45737</c:v>
                </c:pt>
                <c:pt idx="233">
                  <c:v>45738</c:v>
                </c:pt>
                <c:pt idx="234">
                  <c:v>45739</c:v>
                </c:pt>
                <c:pt idx="235">
                  <c:v>45740</c:v>
                </c:pt>
                <c:pt idx="236">
                  <c:v>45741</c:v>
                </c:pt>
                <c:pt idx="237">
                  <c:v>45742</c:v>
                </c:pt>
                <c:pt idx="238">
                  <c:v>45743</c:v>
                </c:pt>
                <c:pt idx="239">
                  <c:v>45744</c:v>
                </c:pt>
                <c:pt idx="240">
                  <c:v>45745</c:v>
                </c:pt>
                <c:pt idx="241">
                  <c:v>45746</c:v>
                </c:pt>
                <c:pt idx="242">
                  <c:v>45747</c:v>
                </c:pt>
                <c:pt idx="243">
                  <c:v>45748</c:v>
                </c:pt>
                <c:pt idx="244">
                  <c:v>45749</c:v>
                </c:pt>
                <c:pt idx="245">
                  <c:v>45750</c:v>
                </c:pt>
                <c:pt idx="246">
                  <c:v>45751</c:v>
                </c:pt>
                <c:pt idx="247">
                  <c:v>45752</c:v>
                </c:pt>
                <c:pt idx="248">
                  <c:v>45753</c:v>
                </c:pt>
                <c:pt idx="249">
                  <c:v>45754</c:v>
                </c:pt>
                <c:pt idx="250">
                  <c:v>45755</c:v>
                </c:pt>
                <c:pt idx="251">
                  <c:v>45756</c:v>
                </c:pt>
                <c:pt idx="252">
                  <c:v>45757</c:v>
                </c:pt>
                <c:pt idx="253">
                  <c:v>45758</c:v>
                </c:pt>
                <c:pt idx="254">
                  <c:v>45759</c:v>
                </c:pt>
                <c:pt idx="255">
                  <c:v>45760</c:v>
                </c:pt>
                <c:pt idx="256">
                  <c:v>45761</c:v>
                </c:pt>
                <c:pt idx="257">
                  <c:v>45762</c:v>
                </c:pt>
                <c:pt idx="258">
                  <c:v>45763</c:v>
                </c:pt>
                <c:pt idx="259">
                  <c:v>45764</c:v>
                </c:pt>
                <c:pt idx="260">
                  <c:v>45765</c:v>
                </c:pt>
                <c:pt idx="261">
                  <c:v>45766</c:v>
                </c:pt>
                <c:pt idx="262">
                  <c:v>45767</c:v>
                </c:pt>
                <c:pt idx="263">
                  <c:v>45768</c:v>
                </c:pt>
                <c:pt idx="264">
                  <c:v>45769</c:v>
                </c:pt>
                <c:pt idx="265">
                  <c:v>45770</c:v>
                </c:pt>
                <c:pt idx="266">
                  <c:v>45771</c:v>
                </c:pt>
                <c:pt idx="267">
                  <c:v>45772</c:v>
                </c:pt>
                <c:pt idx="268">
                  <c:v>45773</c:v>
                </c:pt>
                <c:pt idx="269">
                  <c:v>45774</c:v>
                </c:pt>
                <c:pt idx="270">
                  <c:v>45775</c:v>
                </c:pt>
                <c:pt idx="271">
                  <c:v>45776</c:v>
                </c:pt>
                <c:pt idx="272">
                  <c:v>45777</c:v>
                </c:pt>
                <c:pt idx="273">
                  <c:v>45778</c:v>
                </c:pt>
                <c:pt idx="274">
                  <c:v>45779</c:v>
                </c:pt>
                <c:pt idx="275">
                  <c:v>45780</c:v>
                </c:pt>
                <c:pt idx="276">
                  <c:v>45781</c:v>
                </c:pt>
                <c:pt idx="277">
                  <c:v>45782</c:v>
                </c:pt>
                <c:pt idx="278">
                  <c:v>45783</c:v>
                </c:pt>
                <c:pt idx="279">
                  <c:v>45784</c:v>
                </c:pt>
                <c:pt idx="280">
                  <c:v>45785</c:v>
                </c:pt>
                <c:pt idx="281">
                  <c:v>45786</c:v>
                </c:pt>
                <c:pt idx="282">
                  <c:v>45787</c:v>
                </c:pt>
                <c:pt idx="283">
                  <c:v>45788</c:v>
                </c:pt>
                <c:pt idx="284">
                  <c:v>45789</c:v>
                </c:pt>
                <c:pt idx="285">
                  <c:v>45790</c:v>
                </c:pt>
                <c:pt idx="286">
                  <c:v>45791</c:v>
                </c:pt>
                <c:pt idx="287">
                  <c:v>45792</c:v>
                </c:pt>
                <c:pt idx="288">
                  <c:v>45793</c:v>
                </c:pt>
                <c:pt idx="289">
                  <c:v>45794</c:v>
                </c:pt>
                <c:pt idx="290">
                  <c:v>45795</c:v>
                </c:pt>
                <c:pt idx="291">
                  <c:v>45796</c:v>
                </c:pt>
                <c:pt idx="292">
                  <c:v>45797</c:v>
                </c:pt>
                <c:pt idx="293">
                  <c:v>45798</c:v>
                </c:pt>
                <c:pt idx="294">
                  <c:v>45799</c:v>
                </c:pt>
                <c:pt idx="295">
                  <c:v>45800</c:v>
                </c:pt>
                <c:pt idx="296">
                  <c:v>45801</c:v>
                </c:pt>
                <c:pt idx="297">
                  <c:v>45802</c:v>
                </c:pt>
                <c:pt idx="298">
                  <c:v>45803</c:v>
                </c:pt>
                <c:pt idx="299">
                  <c:v>45804</c:v>
                </c:pt>
                <c:pt idx="300">
                  <c:v>45805</c:v>
                </c:pt>
                <c:pt idx="301">
                  <c:v>45806</c:v>
                </c:pt>
                <c:pt idx="302">
                  <c:v>45807</c:v>
                </c:pt>
                <c:pt idx="303">
                  <c:v>45808</c:v>
                </c:pt>
                <c:pt idx="304">
                  <c:v>45809</c:v>
                </c:pt>
                <c:pt idx="305">
                  <c:v>45810</c:v>
                </c:pt>
                <c:pt idx="306">
                  <c:v>45811</c:v>
                </c:pt>
                <c:pt idx="307">
                  <c:v>45812</c:v>
                </c:pt>
                <c:pt idx="308">
                  <c:v>45813</c:v>
                </c:pt>
                <c:pt idx="309">
                  <c:v>45814</c:v>
                </c:pt>
                <c:pt idx="310">
                  <c:v>45815</c:v>
                </c:pt>
                <c:pt idx="311">
                  <c:v>45816</c:v>
                </c:pt>
                <c:pt idx="312">
                  <c:v>45817</c:v>
                </c:pt>
                <c:pt idx="313">
                  <c:v>45818</c:v>
                </c:pt>
                <c:pt idx="314">
                  <c:v>45819</c:v>
                </c:pt>
                <c:pt idx="315">
                  <c:v>45820</c:v>
                </c:pt>
                <c:pt idx="316">
                  <c:v>45821</c:v>
                </c:pt>
                <c:pt idx="317">
                  <c:v>45822</c:v>
                </c:pt>
                <c:pt idx="318">
                  <c:v>45823</c:v>
                </c:pt>
                <c:pt idx="319">
                  <c:v>45824</c:v>
                </c:pt>
                <c:pt idx="320">
                  <c:v>45825</c:v>
                </c:pt>
                <c:pt idx="321">
                  <c:v>45826</c:v>
                </c:pt>
                <c:pt idx="322">
                  <c:v>45827</c:v>
                </c:pt>
                <c:pt idx="323">
                  <c:v>45828</c:v>
                </c:pt>
                <c:pt idx="324">
                  <c:v>45829</c:v>
                </c:pt>
                <c:pt idx="325">
                  <c:v>45830</c:v>
                </c:pt>
                <c:pt idx="326">
                  <c:v>45831</c:v>
                </c:pt>
                <c:pt idx="327">
                  <c:v>45832</c:v>
                </c:pt>
                <c:pt idx="328">
                  <c:v>45833</c:v>
                </c:pt>
                <c:pt idx="329">
                  <c:v>45834</c:v>
                </c:pt>
                <c:pt idx="330">
                  <c:v>45835</c:v>
                </c:pt>
                <c:pt idx="331">
                  <c:v>45836</c:v>
                </c:pt>
                <c:pt idx="332">
                  <c:v>45837</c:v>
                </c:pt>
                <c:pt idx="333">
                  <c:v>45838</c:v>
                </c:pt>
                <c:pt idx="334">
                  <c:v>45839</c:v>
                </c:pt>
                <c:pt idx="335">
                  <c:v>45840</c:v>
                </c:pt>
                <c:pt idx="336">
                  <c:v>45841</c:v>
                </c:pt>
                <c:pt idx="337">
                  <c:v>45842</c:v>
                </c:pt>
                <c:pt idx="338">
                  <c:v>45843</c:v>
                </c:pt>
                <c:pt idx="339">
                  <c:v>45844</c:v>
                </c:pt>
                <c:pt idx="340">
                  <c:v>45845</c:v>
                </c:pt>
                <c:pt idx="341">
                  <c:v>45846</c:v>
                </c:pt>
                <c:pt idx="342">
                  <c:v>45847</c:v>
                </c:pt>
                <c:pt idx="343">
                  <c:v>45848</c:v>
                </c:pt>
                <c:pt idx="344">
                  <c:v>45849</c:v>
                </c:pt>
                <c:pt idx="345">
                  <c:v>45850</c:v>
                </c:pt>
                <c:pt idx="346">
                  <c:v>45851</c:v>
                </c:pt>
                <c:pt idx="347">
                  <c:v>45852</c:v>
                </c:pt>
                <c:pt idx="348">
                  <c:v>45853</c:v>
                </c:pt>
                <c:pt idx="349">
                  <c:v>45854</c:v>
                </c:pt>
                <c:pt idx="350">
                  <c:v>45855</c:v>
                </c:pt>
                <c:pt idx="351">
                  <c:v>45856</c:v>
                </c:pt>
                <c:pt idx="352">
                  <c:v>45857</c:v>
                </c:pt>
                <c:pt idx="353">
                  <c:v>45858</c:v>
                </c:pt>
                <c:pt idx="354">
                  <c:v>45859</c:v>
                </c:pt>
                <c:pt idx="355">
                  <c:v>45860</c:v>
                </c:pt>
                <c:pt idx="356">
                  <c:v>45861</c:v>
                </c:pt>
                <c:pt idx="357">
                  <c:v>45862</c:v>
                </c:pt>
                <c:pt idx="358">
                  <c:v>45863</c:v>
                </c:pt>
                <c:pt idx="359">
                  <c:v>45864</c:v>
                </c:pt>
                <c:pt idx="360">
                  <c:v>45865</c:v>
                </c:pt>
                <c:pt idx="361">
                  <c:v>45866</c:v>
                </c:pt>
                <c:pt idx="362">
                  <c:v>45867</c:v>
                </c:pt>
                <c:pt idx="363">
                  <c:v>45868</c:v>
                </c:pt>
                <c:pt idx="364">
                  <c:v>45869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5239</c:v>
                </c:pt>
                <c:pt idx="1">
                  <c:v>5239</c:v>
                </c:pt>
                <c:pt idx="2">
                  <c:v>5238</c:v>
                </c:pt>
                <c:pt idx="3">
                  <c:v>5239</c:v>
                </c:pt>
                <c:pt idx="4">
                  <c:v>5239</c:v>
                </c:pt>
                <c:pt idx="5">
                  <c:v>5239</c:v>
                </c:pt>
                <c:pt idx="6">
                  <c:v>5239</c:v>
                </c:pt>
                <c:pt idx="7">
                  <c:v>5240</c:v>
                </c:pt>
                <c:pt idx="8">
                  <c:v>5240</c:v>
                </c:pt>
                <c:pt idx="9">
                  <c:v>5240</c:v>
                </c:pt>
                <c:pt idx="10">
                  <c:v>5240</c:v>
                </c:pt>
                <c:pt idx="11">
                  <c:v>5240</c:v>
                </c:pt>
                <c:pt idx="12">
                  <c:v>5241</c:v>
                </c:pt>
                <c:pt idx="13">
                  <c:v>5241</c:v>
                </c:pt>
                <c:pt idx="14">
                  <c:v>5241</c:v>
                </c:pt>
                <c:pt idx="15">
                  <c:v>5242</c:v>
                </c:pt>
                <c:pt idx="16">
                  <c:v>5241</c:v>
                </c:pt>
                <c:pt idx="17">
                  <c:v>5241</c:v>
                </c:pt>
                <c:pt idx="18">
                  <c:v>5255</c:v>
                </c:pt>
                <c:pt idx="19">
                  <c:v>5261</c:v>
                </c:pt>
                <c:pt idx="20">
                  <c:v>5265</c:v>
                </c:pt>
                <c:pt idx="21">
                  <c:v>5266</c:v>
                </c:pt>
                <c:pt idx="22">
                  <c:v>5266</c:v>
                </c:pt>
                <c:pt idx="23">
                  <c:v>5266</c:v>
                </c:pt>
                <c:pt idx="24">
                  <c:v>5266</c:v>
                </c:pt>
                <c:pt idx="25">
                  <c:v>5266</c:v>
                </c:pt>
                <c:pt idx="26">
                  <c:v>5266</c:v>
                </c:pt>
                <c:pt idx="27">
                  <c:v>5266</c:v>
                </c:pt>
                <c:pt idx="28">
                  <c:v>5266</c:v>
                </c:pt>
                <c:pt idx="29">
                  <c:v>5266</c:v>
                </c:pt>
                <c:pt idx="30">
                  <c:v>5266</c:v>
                </c:pt>
                <c:pt idx="31">
                  <c:v>5266</c:v>
                </c:pt>
                <c:pt idx="32">
                  <c:v>5266</c:v>
                </c:pt>
                <c:pt idx="33">
                  <c:v>5266</c:v>
                </c:pt>
                <c:pt idx="34">
                  <c:v>5265</c:v>
                </c:pt>
                <c:pt idx="35">
                  <c:v>5263</c:v>
                </c:pt>
                <c:pt idx="36">
                  <c:v>5263</c:v>
                </c:pt>
                <c:pt idx="37">
                  <c:v>5263</c:v>
                </c:pt>
                <c:pt idx="38">
                  <c:v>5263</c:v>
                </c:pt>
                <c:pt idx="39">
                  <c:v>5263</c:v>
                </c:pt>
                <c:pt idx="40">
                  <c:v>5263</c:v>
                </c:pt>
                <c:pt idx="41">
                  <c:v>5284</c:v>
                </c:pt>
                <c:pt idx="42">
                  <c:v>5285</c:v>
                </c:pt>
                <c:pt idx="43">
                  <c:v>5285</c:v>
                </c:pt>
                <c:pt idx="44">
                  <c:v>5285</c:v>
                </c:pt>
                <c:pt idx="45">
                  <c:v>5285</c:v>
                </c:pt>
                <c:pt idx="46">
                  <c:v>5285</c:v>
                </c:pt>
                <c:pt idx="47">
                  <c:v>5285</c:v>
                </c:pt>
                <c:pt idx="48">
                  <c:v>5286</c:v>
                </c:pt>
                <c:pt idx="49">
                  <c:v>5285</c:v>
                </c:pt>
                <c:pt idx="50">
                  <c:v>5284</c:v>
                </c:pt>
                <c:pt idx="51">
                  <c:v>5284</c:v>
                </c:pt>
                <c:pt idx="52">
                  <c:v>5284</c:v>
                </c:pt>
                <c:pt idx="53">
                  <c:v>5285</c:v>
                </c:pt>
                <c:pt idx="54">
                  <c:v>5289</c:v>
                </c:pt>
                <c:pt idx="55">
                  <c:v>5289</c:v>
                </c:pt>
                <c:pt idx="56">
                  <c:v>5290</c:v>
                </c:pt>
                <c:pt idx="57">
                  <c:v>5290</c:v>
                </c:pt>
                <c:pt idx="58">
                  <c:v>5290</c:v>
                </c:pt>
                <c:pt idx="59">
                  <c:v>5290</c:v>
                </c:pt>
                <c:pt idx="60">
                  <c:v>5290</c:v>
                </c:pt>
                <c:pt idx="61">
                  <c:v>5290</c:v>
                </c:pt>
                <c:pt idx="62">
                  <c:v>5290</c:v>
                </c:pt>
                <c:pt idx="63">
                  <c:v>5291</c:v>
                </c:pt>
                <c:pt idx="64">
                  <c:v>5291</c:v>
                </c:pt>
                <c:pt idx="65">
                  <c:v>5291</c:v>
                </c:pt>
                <c:pt idx="66">
                  <c:v>5289</c:v>
                </c:pt>
                <c:pt idx="67">
                  <c:v>5289</c:v>
                </c:pt>
                <c:pt idx="68">
                  <c:v>5289</c:v>
                </c:pt>
                <c:pt idx="69">
                  <c:v>5289</c:v>
                </c:pt>
                <c:pt idx="70">
                  <c:v>5288</c:v>
                </c:pt>
                <c:pt idx="71">
                  <c:v>5288</c:v>
                </c:pt>
                <c:pt idx="72">
                  <c:v>5289</c:v>
                </c:pt>
                <c:pt idx="73">
                  <c:v>5289</c:v>
                </c:pt>
                <c:pt idx="74">
                  <c:v>5288</c:v>
                </c:pt>
                <c:pt idx="75">
                  <c:v>5288</c:v>
                </c:pt>
                <c:pt idx="76">
                  <c:v>5288</c:v>
                </c:pt>
                <c:pt idx="77">
                  <c:v>5287</c:v>
                </c:pt>
                <c:pt idx="78">
                  <c:v>5286</c:v>
                </c:pt>
                <c:pt idx="79">
                  <c:v>5288</c:v>
                </c:pt>
                <c:pt idx="80">
                  <c:v>5289</c:v>
                </c:pt>
                <c:pt idx="81">
                  <c:v>5288</c:v>
                </c:pt>
                <c:pt idx="82">
                  <c:v>5288</c:v>
                </c:pt>
                <c:pt idx="83">
                  <c:v>5288</c:v>
                </c:pt>
                <c:pt idx="84">
                  <c:v>5288</c:v>
                </c:pt>
                <c:pt idx="85">
                  <c:v>5288</c:v>
                </c:pt>
                <c:pt idx="86">
                  <c:v>5288</c:v>
                </c:pt>
                <c:pt idx="87">
                  <c:v>5288</c:v>
                </c:pt>
                <c:pt idx="88">
                  <c:v>5288</c:v>
                </c:pt>
                <c:pt idx="89">
                  <c:v>5289</c:v>
                </c:pt>
                <c:pt idx="90">
                  <c:v>5289</c:v>
                </c:pt>
                <c:pt idx="91">
                  <c:v>5289</c:v>
                </c:pt>
                <c:pt idx="92">
                  <c:v>5289</c:v>
                </c:pt>
                <c:pt idx="93">
                  <c:v>5289</c:v>
                </c:pt>
                <c:pt idx="94">
                  <c:v>5288</c:v>
                </c:pt>
                <c:pt idx="95">
                  <c:v>5288</c:v>
                </c:pt>
                <c:pt idx="96">
                  <c:v>5288</c:v>
                </c:pt>
                <c:pt idx="97">
                  <c:v>5288</c:v>
                </c:pt>
                <c:pt idx="98">
                  <c:v>5288</c:v>
                </c:pt>
                <c:pt idx="99">
                  <c:v>5288</c:v>
                </c:pt>
                <c:pt idx="100">
                  <c:v>5288</c:v>
                </c:pt>
                <c:pt idx="101">
                  <c:v>5287</c:v>
                </c:pt>
                <c:pt idx="102">
                  <c:v>5286</c:v>
                </c:pt>
                <c:pt idx="103">
                  <c:v>5286</c:v>
                </c:pt>
                <c:pt idx="104">
                  <c:v>5285</c:v>
                </c:pt>
                <c:pt idx="105">
                  <c:v>5288</c:v>
                </c:pt>
                <c:pt idx="106">
                  <c:v>5289</c:v>
                </c:pt>
                <c:pt idx="107">
                  <c:v>5289</c:v>
                </c:pt>
                <c:pt idx="108">
                  <c:v>5289</c:v>
                </c:pt>
                <c:pt idx="109">
                  <c:v>5290</c:v>
                </c:pt>
                <c:pt idx="110">
                  <c:v>5291</c:v>
                </c:pt>
                <c:pt idx="111">
                  <c:v>5292</c:v>
                </c:pt>
                <c:pt idx="112">
                  <c:v>5292</c:v>
                </c:pt>
                <c:pt idx="113">
                  <c:v>5291</c:v>
                </c:pt>
                <c:pt idx="114">
                  <c:v>5291</c:v>
                </c:pt>
                <c:pt idx="115">
                  <c:v>5294</c:v>
                </c:pt>
                <c:pt idx="116">
                  <c:v>5294</c:v>
                </c:pt>
                <c:pt idx="117">
                  <c:v>5295</c:v>
                </c:pt>
                <c:pt idx="118">
                  <c:v>5295</c:v>
                </c:pt>
                <c:pt idx="119">
                  <c:v>5296</c:v>
                </c:pt>
                <c:pt idx="120">
                  <c:v>5296</c:v>
                </c:pt>
                <c:pt idx="121">
                  <c:v>5296</c:v>
                </c:pt>
                <c:pt idx="122">
                  <c:v>5295</c:v>
                </c:pt>
                <c:pt idx="123">
                  <c:v>5295</c:v>
                </c:pt>
                <c:pt idx="124">
                  <c:v>5297</c:v>
                </c:pt>
                <c:pt idx="125">
                  <c:v>5296</c:v>
                </c:pt>
                <c:pt idx="126">
                  <c:v>5295</c:v>
                </c:pt>
                <c:pt idx="127">
                  <c:v>5295</c:v>
                </c:pt>
                <c:pt idx="128">
                  <c:v>5295</c:v>
                </c:pt>
                <c:pt idx="129">
                  <c:v>5297</c:v>
                </c:pt>
                <c:pt idx="130">
                  <c:v>5298</c:v>
                </c:pt>
                <c:pt idx="131">
                  <c:v>5298</c:v>
                </c:pt>
                <c:pt idx="132">
                  <c:v>5298</c:v>
                </c:pt>
                <c:pt idx="133">
                  <c:v>5298</c:v>
                </c:pt>
                <c:pt idx="134">
                  <c:v>5299</c:v>
                </c:pt>
                <c:pt idx="135">
                  <c:v>5300</c:v>
                </c:pt>
                <c:pt idx="136">
                  <c:v>5300</c:v>
                </c:pt>
                <c:pt idx="137">
                  <c:v>5300</c:v>
                </c:pt>
                <c:pt idx="138">
                  <c:v>5299</c:v>
                </c:pt>
                <c:pt idx="139">
                  <c:v>5299</c:v>
                </c:pt>
                <c:pt idx="140">
                  <c:v>5301</c:v>
                </c:pt>
                <c:pt idx="141">
                  <c:v>5302</c:v>
                </c:pt>
                <c:pt idx="142">
                  <c:v>5305</c:v>
                </c:pt>
                <c:pt idx="143">
                  <c:v>5305</c:v>
                </c:pt>
                <c:pt idx="144">
                  <c:v>5305</c:v>
                </c:pt>
                <c:pt idx="145">
                  <c:v>5306</c:v>
                </c:pt>
                <c:pt idx="146">
                  <c:v>5306</c:v>
                </c:pt>
                <c:pt idx="147">
                  <c:v>5306</c:v>
                </c:pt>
                <c:pt idx="148">
                  <c:v>5309</c:v>
                </c:pt>
                <c:pt idx="149">
                  <c:v>5311</c:v>
                </c:pt>
                <c:pt idx="150">
                  <c:v>5312</c:v>
                </c:pt>
                <c:pt idx="151">
                  <c:v>5312</c:v>
                </c:pt>
                <c:pt idx="152">
                  <c:v>5312</c:v>
                </c:pt>
                <c:pt idx="153">
                  <c:v>5312</c:v>
                </c:pt>
                <c:pt idx="154">
                  <c:v>5311</c:v>
                </c:pt>
                <c:pt idx="155">
                  <c:v>5311</c:v>
                </c:pt>
                <c:pt idx="156">
                  <c:v>5310</c:v>
                </c:pt>
                <c:pt idx="157">
                  <c:v>5310</c:v>
                </c:pt>
                <c:pt idx="158">
                  <c:v>5310</c:v>
                </c:pt>
                <c:pt idx="159">
                  <c:v>5310</c:v>
                </c:pt>
                <c:pt idx="160">
                  <c:v>5310</c:v>
                </c:pt>
                <c:pt idx="161">
                  <c:v>5310</c:v>
                </c:pt>
                <c:pt idx="162">
                  <c:v>5310</c:v>
                </c:pt>
                <c:pt idx="163">
                  <c:v>5311</c:v>
                </c:pt>
                <c:pt idx="164">
                  <c:v>5311</c:v>
                </c:pt>
                <c:pt idx="165">
                  <c:v>5310</c:v>
                </c:pt>
                <c:pt idx="166">
                  <c:v>5310</c:v>
                </c:pt>
                <c:pt idx="167">
                  <c:v>5310</c:v>
                </c:pt>
                <c:pt idx="168">
                  <c:v>5310</c:v>
                </c:pt>
                <c:pt idx="169">
                  <c:v>5310</c:v>
                </c:pt>
                <c:pt idx="170">
                  <c:v>5309</c:v>
                </c:pt>
                <c:pt idx="171">
                  <c:v>5309</c:v>
                </c:pt>
                <c:pt idx="172">
                  <c:v>5310</c:v>
                </c:pt>
                <c:pt idx="173">
                  <c:v>5310</c:v>
                </c:pt>
                <c:pt idx="174">
                  <c:v>5309</c:v>
                </c:pt>
                <c:pt idx="175">
                  <c:v>5309</c:v>
                </c:pt>
                <c:pt idx="176">
                  <c:v>5310</c:v>
                </c:pt>
                <c:pt idx="177">
                  <c:v>5310</c:v>
                </c:pt>
                <c:pt idx="178">
                  <c:v>5310</c:v>
                </c:pt>
                <c:pt idx="179">
                  <c:v>5310</c:v>
                </c:pt>
                <c:pt idx="180">
                  <c:v>5311</c:v>
                </c:pt>
                <c:pt idx="181">
                  <c:v>5312</c:v>
                </c:pt>
                <c:pt idx="182">
                  <c:v>5313</c:v>
                </c:pt>
                <c:pt idx="183">
                  <c:v>5315</c:v>
                </c:pt>
                <c:pt idx="184">
                  <c:v>5315</c:v>
                </c:pt>
                <c:pt idx="185">
                  <c:v>5316</c:v>
                </c:pt>
                <c:pt idx="186">
                  <c:v>5316</c:v>
                </c:pt>
                <c:pt idx="187">
                  <c:v>5316</c:v>
                </c:pt>
                <c:pt idx="188">
                  <c:v>5315</c:v>
                </c:pt>
                <c:pt idx="189">
                  <c:v>5315</c:v>
                </c:pt>
                <c:pt idx="190">
                  <c:v>5314</c:v>
                </c:pt>
                <c:pt idx="191">
                  <c:v>5312</c:v>
                </c:pt>
                <c:pt idx="192">
                  <c:v>5312</c:v>
                </c:pt>
                <c:pt idx="193">
                  <c:v>5313</c:v>
                </c:pt>
                <c:pt idx="194">
                  <c:v>5312</c:v>
                </c:pt>
                <c:pt idx="195">
                  <c:v>5314</c:v>
                </c:pt>
                <c:pt idx="196">
                  <c:v>5315</c:v>
                </c:pt>
                <c:pt idx="197">
                  <c:v>5315</c:v>
                </c:pt>
                <c:pt idx="198">
                  <c:v>5315</c:v>
                </c:pt>
                <c:pt idx="199">
                  <c:v>5317</c:v>
                </c:pt>
                <c:pt idx="200">
                  <c:v>5318</c:v>
                </c:pt>
                <c:pt idx="201">
                  <c:v>5319</c:v>
                </c:pt>
                <c:pt idx="202">
                  <c:v>5319</c:v>
                </c:pt>
                <c:pt idx="203">
                  <c:v>5319</c:v>
                </c:pt>
                <c:pt idx="204">
                  <c:v>5319</c:v>
                </c:pt>
                <c:pt idx="205">
                  <c:v>5320</c:v>
                </c:pt>
                <c:pt idx="206">
                  <c:v>5321</c:v>
                </c:pt>
                <c:pt idx="207">
                  <c:v>5319</c:v>
                </c:pt>
                <c:pt idx="208">
                  <c:v>5320</c:v>
                </c:pt>
                <c:pt idx="209">
                  <c:v>5321</c:v>
                </c:pt>
                <c:pt idx="210">
                  <c:v>5321</c:v>
                </c:pt>
                <c:pt idx="211">
                  <c:v>5322</c:v>
                </c:pt>
                <c:pt idx="212">
                  <c:v>5321</c:v>
                </c:pt>
                <c:pt idx="213">
                  <c:v>5322</c:v>
                </c:pt>
                <c:pt idx="214">
                  <c:v>5322</c:v>
                </c:pt>
                <c:pt idx="215">
                  <c:v>5322</c:v>
                </c:pt>
                <c:pt idx="216">
                  <c:v>5323</c:v>
                </c:pt>
                <c:pt idx="217">
                  <c:v>5323</c:v>
                </c:pt>
                <c:pt idx="218">
                  <c:v>5325</c:v>
                </c:pt>
                <c:pt idx="219">
                  <c:v>5324</c:v>
                </c:pt>
                <c:pt idx="220">
                  <c:v>5324</c:v>
                </c:pt>
                <c:pt idx="221">
                  <c:v>5325</c:v>
                </c:pt>
                <c:pt idx="222">
                  <c:v>5326</c:v>
                </c:pt>
                <c:pt idx="223">
                  <c:v>5326</c:v>
                </c:pt>
                <c:pt idx="224">
                  <c:v>5326</c:v>
                </c:pt>
                <c:pt idx="225">
                  <c:v>5324</c:v>
                </c:pt>
                <c:pt idx="226">
                  <c:v>5324</c:v>
                </c:pt>
                <c:pt idx="227">
                  <c:v>5324</c:v>
                </c:pt>
                <c:pt idx="228">
                  <c:v>5327</c:v>
                </c:pt>
                <c:pt idx="229">
                  <c:v>5327</c:v>
                </c:pt>
                <c:pt idx="230">
                  <c:v>5327</c:v>
                </c:pt>
                <c:pt idx="231">
                  <c:v>5327</c:v>
                </c:pt>
                <c:pt idx="232">
                  <c:v>5327</c:v>
                </c:pt>
                <c:pt idx="233">
                  <c:v>5329</c:v>
                </c:pt>
                <c:pt idx="234">
                  <c:v>5328</c:v>
                </c:pt>
                <c:pt idx="235">
                  <c:v>5328</c:v>
                </c:pt>
                <c:pt idx="236">
                  <c:v>5329</c:v>
                </c:pt>
                <c:pt idx="237">
                  <c:v>5329</c:v>
                </c:pt>
                <c:pt idx="238">
                  <c:v>5329</c:v>
                </c:pt>
                <c:pt idx="239">
                  <c:v>5329</c:v>
                </c:pt>
                <c:pt idx="240">
                  <c:v>5329</c:v>
                </c:pt>
                <c:pt idx="241">
                  <c:v>5329</c:v>
                </c:pt>
                <c:pt idx="242">
                  <c:v>5329</c:v>
                </c:pt>
                <c:pt idx="243">
                  <c:v>5328</c:v>
                </c:pt>
                <c:pt idx="244">
                  <c:v>5328</c:v>
                </c:pt>
                <c:pt idx="245">
                  <c:v>5328</c:v>
                </c:pt>
                <c:pt idx="246">
                  <c:v>5328</c:v>
                </c:pt>
                <c:pt idx="247">
                  <c:v>5330</c:v>
                </c:pt>
                <c:pt idx="248">
                  <c:v>5330</c:v>
                </c:pt>
                <c:pt idx="249">
                  <c:v>5329</c:v>
                </c:pt>
                <c:pt idx="250">
                  <c:v>5329</c:v>
                </c:pt>
                <c:pt idx="251">
                  <c:v>5330</c:v>
                </c:pt>
                <c:pt idx="252">
                  <c:v>5329</c:v>
                </c:pt>
                <c:pt idx="253">
                  <c:v>5323</c:v>
                </c:pt>
                <c:pt idx="254">
                  <c:v>5318</c:v>
                </c:pt>
                <c:pt idx="255">
                  <c:v>5318</c:v>
                </c:pt>
                <c:pt idx="256">
                  <c:v>5318</c:v>
                </c:pt>
                <c:pt idx="257">
                  <c:v>5317</c:v>
                </c:pt>
                <c:pt idx="258">
                  <c:v>5317</c:v>
                </c:pt>
                <c:pt idx="259">
                  <c:v>5318</c:v>
                </c:pt>
                <c:pt idx="260">
                  <c:v>5324</c:v>
                </c:pt>
                <c:pt idx="261">
                  <c:v>5325</c:v>
                </c:pt>
                <c:pt idx="262">
                  <c:v>5325</c:v>
                </c:pt>
                <c:pt idx="263">
                  <c:v>5325</c:v>
                </c:pt>
                <c:pt idx="264">
                  <c:v>5325</c:v>
                </c:pt>
                <c:pt idx="265">
                  <c:v>5325</c:v>
                </c:pt>
                <c:pt idx="266">
                  <c:v>5324</c:v>
                </c:pt>
                <c:pt idx="267">
                  <c:v>5324</c:v>
                </c:pt>
                <c:pt idx="268">
                  <c:v>5324</c:v>
                </c:pt>
                <c:pt idx="269">
                  <c:v>5325</c:v>
                </c:pt>
                <c:pt idx="270">
                  <c:v>5326</c:v>
                </c:pt>
                <c:pt idx="271">
                  <c:v>5328</c:v>
                </c:pt>
                <c:pt idx="272">
                  <c:v>5326</c:v>
                </c:pt>
                <c:pt idx="273">
                  <c:v>5327</c:v>
                </c:pt>
                <c:pt idx="274">
                  <c:v>5328</c:v>
                </c:pt>
                <c:pt idx="275">
                  <c:v>5329</c:v>
                </c:pt>
                <c:pt idx="276">
                  <c:v>5330</c:v>
                </c:pt>
                <c:pt idx="277">
                  <c:v>5330</c:v>
                </c:pt>
                <c:pt idx="278">
                  <c:v>5333</c:v>
                </c:pt>
                <c:pt idx="279">
                  <c:v>5331</c:v>
                </c:pt>
                <c:pt idx="280">
                  <c:v>5331</c:v>
                </c:pt>
                <c:pt idx="281">
                  <c:v>5332</c:v>
                </c:pt>
                <c:pt idx="282">
                  <c:v>5333</c:v>
                </c:pt>
                <c:pt idx="283">
                  <c:v>5333</c:v>
                </c:pt>
                <c:pt idx="284">
                  <c:v>5335</c:v>
                </c:pt>
                <c:pt idx="285">
                  <c:v>5334</c:v>
                </c:pt>
                <c:pt idx="286">
                  <c:v>5333</c:v>
                </c:pt>
                <c:pt idx="287">
                  <c:v>5335</c:v>
                </c:pt>
                <c:pt idx="288">
                  <c:v>5336</c:v>
                </c:pt>
                <c:pt idx="289">
                  <c:v>5337</c:v>
                </c:pt>
                <c:pt idx="290">
                  <c:v>5337</c:v>
                </c:pt>
                <c:pt idx="291">
                  <c:v>5337</c:v>
                </c:pt>
                <c:pt idx="292">
                  <c:v>5336</c:v>
                </c:pt>
                <c:pt idx="293">
                  <c:v>5336</c:v>
                </c:pt>
                <c:pt idx="294">
                  <c:v>5335</c:v>
                </c:pt>
                <c:pt idx="295">
                  <c:v>5336</c:v>
                </c:pt>
                <c:pt idx="296">
                  <c:v>5337</c:v>
                </c:pt>
                <c:pt idx="297">
                  <c:v>5337</c:v>
                </c:pt>
                <c:pt idx="298">
                  <c:v>5336</c:v>
                </c:pt>
                <c:pt idx="299">
                  <c:v>5337</c:v>
                </c:pt>
                <c:pt idx="300">
                  <c:v>5338</c:v>
                </c:pt>
                <c:pt idx="301">
                  <c:v>5338</c:v>
                </c:pt>
                <c:pt idx="302">
                  <c:v>5338</c:v>
                </c:pt>
                <c:pt idx="303">
                  <c:v>5338</c:v>
                </c:pt>
                <c:pt idx="304">
                  <c:v>5338</c:v>
                </c:pt>
                <c:pt idx="305">
                  <c:v>5338</c:v>
                </c:pt>
                <c:pt idx="306">
                  <c:v>5339</c:v>
                </c:pt>
                <c:pt idx="307">
                  <c:v>5340</c:v>
                </c:pt>
                <c:pt idx="308">
                  <c:v>5340</c:v>
                </c:pt>
                <c:pt idx="309">
                  <c:v>5340</c:v>
                </c:pt>
                <c:pt idx="310">
                  <c:v>5341</c:v>
                </c:pt>
                <c:pt idx="311">
                  <c:v>5341</c:v>
                </c:pt>
                <c:pt idx="312">
                  <c:v>5341</c:v>
                </c:pt>
                <c:pt idx="313">
                  <c:v>5342</c:v>
                </c:pt>
                <c:pt idx="314">
                  <c:v>5342</c:v>
                </c:pt>
                <c:pt idx="315">
                  <c:v>5342</c:v>
                </c:pt>
                <c:pt idx="316">
                  <c:v>5342</c:v>
                </c:pt>
                <c:pt idx="317">
                  <c:v>5342</c:v>
                </c:pt>
                <c:pt idx="318">
                  <c:v>5342</c:v>
                </c:pt>
                <c:pt idx="319">
                  <c:v>5342</c:v>
                </c:pt>
                <c:pt idx="320">
                  <c:v>5342</c:v>
                </c:pt>
                <c:pt idx="321">
                  <c:v>5342</c:v>
                </c:pt>
                <c:pt idx="322">
                  <c:v>5342</c:v>
                </c:pt>
                <c:pt idx="323">
                  <c:v>5343</c:v>
                </c:pt>
                <c:pt idx="324">
                  <c:v>5343</c:v>
                </c:pt>
                <c:pt idx="325">
                  <c:v>5343</c:v>
                </c:pt>
                <c:pt idx="326">
                  <c:v>5342</c:v>
                </c:pt>
                <c:pt idx="327">
                  <c:v>5342</c:v>
                </c:pt>
                <c:pt idx="328">
                  <c:v>5342</c:v>
                </c:pt>
                <c:pt idx="329">
                  <c:v>5343</c:v>
                </c:pt>
                <c:pt idx="330">
                  <c:v>5344</c:v>
                </c:pt>
                <c:pt idx="331">
                  <c:v>5345</c:v>
                </c:pt>
                <c:pt idx="332">
                  <c:v>5344</c:v>
                </c:pt>
                <c:pt idx="333">
                  <c:v>5343</c:v>
                </c:pt>
                <c:pt idx="334">
                  <c:v>5345</c:v>
                </c:pt>
                <c:pt idx="335">
                  <c:v>5345</c:v>
                </c:pt>
                <c:pt idx="336">
                  <c:v>5347</c:v>
                </c:pt>
                <c:pt idx="337">
                  <c:v>5347</c:v>
                </c:pt>
                <c:pt idx="338">
                  <c:v>5347</c:v>
                </c:pt>
                <c:pt idx="339">
                  <c:v>5347</c:v>
                </c:pt>
                <c:pt idx="340">
                  <c:v>5347</c:v>
                </c:pt>
                <c:pt idx="341">
                  <c:v>5347</c:v>
                </c:pt>
                <c:pt idx="342">
                  <c:v>5348</c:v>
                </c:pt>
                <c:pt idx="343">
                  <c:v>5349</c:v>
                </c:pt>
                <c:pt idx="344">
                  <c:v>5351</c:v>
                </c:pt>
                <c:pt idx="345">
                  <c:v>5351</c:v>
                </c:pt>
                <c:pt idx="346">
                  <c:v>5352</c:v>
                </c:pt>
                <c:pt idx="347">
                  <c:v>5355</c:v>
                </c:pt>
                <c:pt idx="348">
                  <c:v>5355</c:v>
                </c:pt>
                <c:pt idx="349">
                  <c:v>5356</c:v>
                </c:pt>
                <c:pt idx="350">
                  <c:v>5356</c:v>
                </c:pt>
                <c:pt idx="351">
                  <c:v>5356</c:v>
                </c:pt>
                <c:pt idx="352">
                  <c:v>5355</c:v>
                </c:pt>
                <c:pt idx="353">
                  <c:v>5355</c:v>
                </c:pt>
                <c:pt idx="354">
                  <c:v>5356</c:v>
                </c:pt>
                <c:pt idx="355">
                  <c:v>5356</c:v>
                </c:pt>
                <c:pt idx="356">
                  <c:v>5356</c:v>
                </c:pt>
                <c:pt idx="357">
                  <c:v>5355</c:v>
                </c:pt>
                <c:pt idx="358">
                  <c:v>5357</c:v>
                </c:pt>
                <c:pt idx="359">
                  <c:v>5358</c:v>
                </c:pt>
                <c:pt idx="360">
                  <c:v>5359</c:v>
                </c:pt>
                <c:pt idx="361">
                  <c:v>5359</c:v>
                </c:pt>
                <c:pt idx="362">
                  <c:v>5361</c:v>
                </c:pt>
                <c:pt idx="363">
                  <c:v>5361</c:v>
                </c:pt>
                <c:pt idx="364">
                  <c:v>5359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CC-48B9-A2D6-ED62F971C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941160"/>
        <c:axId val="246273808"/>
      </c:lineChart>
      <c:dateAx>
        <c:axId val="383941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73808"/>
        <c:crosses val="autoZero"/>
        <c:auto val="1"/>
        <c:lblOffset val="100"/>
        <c:baseTimeUnit val="days"/>
      </c:dateAx>
      <c:valAx>
        <c:axId val="24627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94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E80A1-39B3-4035-918E-E1E203CDB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Stadtwerke Duisburg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E5ED6A-BB77-4B43-BDC1-B358A55663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1144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D9B51-B7B4-4F7E-AC37-D900F058A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08/01/2024 - 07/31/2025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27E2B-4272-4907-AD33-02D4E2384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8724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Stadtwerke Duisburg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Stadtwerke Duisburg AG</dc:title>
  <dc:creator>Frederik Born</dc:creator>
  <cp:lastModifiedBy>Frederik Born</cp:lastModifiedBy>
  <cp:revision>1</cp:revision>
  <dcterms:created xsi:type="dcterms:W3CDTF">2025-08-04T15:38:06Z</dcterms:created>
  <dcterms:modified xsi:type="dcterms:W3CDTF">2025-08-04T15:38:11Z</dcterms:modified>
</cp:coreProperties>
</file>