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3AC01-EBC8-4A2C-B0EC-18F7E9E5F51B}"/>
              </a:ext>
            </a:extLst>
          </p:cNvPr>
          <p:cNvSpPr>
            <a:spLocks noGrp="1"/>
          </p:cNvSpPr>
          <p:nvPr>
            <p:ph type="title"/>
          </p:nvPr>
        </p:nvSpPr>
        <p:spPr/>
        <p:txBody>
          <a:bodyPr/>
          <a:lstStyle/>
          <a:p>
            <a:r>
              <a:rPr lang="en-US"/>
              <a:t>Facebook Own Posts Table | 1 group and 4 profiles - 1 of 15</a:t>
            </a:r>
          </a:p>
        </p:txBody>
      </p:sp>
      <p:graphicFrame>
        <p:nvGraphicFramePr>
          <p:cNvPr id="5" name="Table Placeholder 4">
            <a:extLst>
              <a:ext uri="{FF2B5EF4-FFF2-40B4-BE49-F238E27FC236}">
                <a16:creationId xmlns:a16="http://schemas.microsoft.com/office/drawing/2014/main" id="{1861BD13-D9B0-45DA-AC1B-42FB06025C87}"/>
              </a:ext>
            </a:extLst>
          </p:cNvPr>
          <p:cNvGraphicFramePr>
            <a:graphicFrameLocks noGrp="1"/>
          </p:cNvGraphicFramePr>
          <p:nvPr>
            <p:ph type="tbl" sz="quarter" idx="13"/>
            <p:extLst>
              <p:ext uri="{D42A27DB-BD31-4B8C-83A1-F6EECF244321}">
                <p14:modId xmlns:p14="http://schemas.microsoft.com/office/powerpoint/2010/main" val="2027808209"/>
              </p:ext>
            </p:extLst>
          </p:nvPr>
        </p:nvGraphicFramePr>
        <p:xfrm>
          <a:off x="457200" y="1731963"/>
          <a:ext cx="7406638" cy="1376680"/>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53145547"/>
                    </a:ext>
                  </a:extLst>
                </a:gridCol>
                <a:gridCol w="1316735">
                  <a:extLst>
                    <a:ext uri="{9D8B030D-6E8A-4147-A177-3AD203B41FA5}">
                      <a16:colId xmlns:a16="http://schemas.microsoft.com/office/drawing/2014/main" val="3090278345"/>
                    </a:ext>
                  </a:extLst>
                </a:gridCol>
                <a:gridCol w="905256">
                  <a:extLst>
                    <a:ext uri="{9D8B030D-6E8A-4147-A177-3AD203B41FA5}">
                      <a16:colId xmlns:a16="http://schemas.microsoft.com/office/drawing/2014/main" val="1344023664"/>
                    </a:ext>
                  </a:extLst>
                </a:gridCol>
                <a:gridCol w="411480">
                  <a:extLst>
                    <a:ext uri="{9D8B030D-6E8A-4147-A177-3AD203B41FA5}">
                      <a16:colId xmlns:a16="http://schemas.microsoft.com/office/drawing/2014/main" val="143758274"/>
                    </a:ext>
                  </a:extLst>
                </a:gridCol>
                <a:gridCol w="411480">
                  <a:extLst>
                    <a:ext uri="{9D8B030D-6E8A-4147-A177-3AD203B41FA5}">
                      <a16:colId xmlns:a16="http://schemas.microsoft.com/office/drawing/2014/main" val="2347928273"/>
                    </a:ext>
                  </a:extLst>
                </a:gridCol>
                <a:gridCol w="411480">
                  <a:extLst>
                    <a:ext uri="{9D8B030D-6E8A-4147-A177-3AD203B41FA5}">
                      <a16:colId xmlns:a16="http://schemas.microsoft.com/office/drawing/2014/main" val="4032009611"/>
                    </a:ext>
                  </a:extLst>
                </a:gridCol>
                <a:gridCol w="411480">
                  <a:extLst>
                    <a:ext uri="{9D8B030D-6E8A-4147-A177-3AD203B41FA5}">
                      <a16:colId xmlns:a16="http://schemas.microsoft.com/office/drawing/2014/main" val="2090162379"/>
                    </a:ext>
                  </a:extLst>
                </a:gridCol>
                <a:gridCol w="411480">
                  <a:extLst>
                    <a:ext uri="{9D8B030D-6E8A-4147-A177-3AD203B41FA5}">
                      <a16:colId xmlns:a16="http://schemas.microsoft.com/office/drawing/2014/main" val="2946051524"/>
                    </a:ext>
                  </a:extLst>
                </a:gridCol>
                <a:gridCol w="411480">
                  <a:extLst>
                    <a:ext uri="{9D8B030D-6E8A-4147-A177-3AD203B41FA5}">
                      <a16:colId xmlns:a16="http://schemas.microsoft.com/office/drawing/2014/main" val="3862192534"/>
                    </a:ext>
                  </a:extLst>
                </a:gridCol>
                <a:gridCol w="411480">
                  <a:extLst>
                    <a:ext uri="{9D8B030D-6E8A-4147-A177-3AD203B41FA5}">
                      <a16:colId xmlns:a16="http://schemas.microsoft.com/office/drawing/2014/main" val="2251085211"/>
                    </a:ext>
                  </a:extLst>
                </a:gridCol>
                <a:gridCol w="411480">
                  <a:extLst>
                    <a:ext uri="{9D8B030D-6E8A-4147-A177-3AD203B41FA5}">
                      <a16:colId xmlns:a16="http://schemas.microsoft.com/office/drawing/2014/main" val="296319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390659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Fevicol - 2025-06-30 20:24:59</a:t>
                      </a:r>
                      <a:r>
                        <a:rPr kumimoji="0" lang="en-US" sz="1000" b="0" i="0" u="none" strike="noStrike" kern="1200" cap="none" spc="0" normalizeH="0" baseline="0" noProof="0">
                          <a:ln>
                            <a:noFill/>
                          </a:ln>
                          <a:solidFill>
                            <a:prstClr val="black"/>
                          </a:solidFill>
                          <a:effectLst/>
                          <a:uLnTx/>
                          <a:uFillTx/>
                          <a:latin typeface="Calibri"/>
                          <a:ea typeface="+mn-ea"/>
                          <a:cs typeface="+mn-cs"/>
                        </a:rPr>
                        <a:t>
 Saalon baad ye Shubh din aaya hai, pakde rehenge 🙌🏻
#RakeshSharma #ShubhanshuShukla #FevicolKaJod #MazbootJod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https://quintly-eu-image-storage.s3.amazonaws.com/6d83b0db40f21fb9c9a5dec363fe4e4c/af803d7163ef4f48a18925c88548263b.jpg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09:25:06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05146634"/>
                  </a:ext>
                </a:extLst>
              </a:tr>
            </a:tbl>
          </a:graphicData>
        </a:graphic>
      </p:graphicFrame>
      <p:sp>
        <p:nvSpPr>
          <p:cNvPr id="4" name="Text Placeholder 3">
            <a:extLst>
              <a:ext uri="{FF2B5EF4-FFF2-40B4-BE49-F238E27FC236}">
                <a16:creationId xmlns:a16="http://schemas.microsoft.com/office/drawing/2014/main" id="{11039C7E-F353-4FA8-BD70-AB38208B8C8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695679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38FA4-74EA-4EAE-B2F6-FD909637D2EA}"/>
              </a:ext>
            </a:extLst>
          </p:cNvPr>
          <p:cNvSpPr>
            <a:spLocks noGrp="1"/>
          </p:cNvSpPr>
          <p:nvPr>
            <p:ph type="title"/>
          </p:nvPr>
        </p:nvSpPr>
        <p:spPr/>
        <p:txBody>
          <a:bodyPr/>
          <a:lstStyle/>
          <a:p>
            <a:r>
              <a:rPr lang="en-US"/>
              <a:t>Facebook Own Posts Table | 1 group and 4 profiles - 2 of 15</a:t>
            </a:r>
          </a:p>
        </p:txBody>
      </p:sp>
      <p:graphicFrame>
        <p:nvGraphicFramePr>
          <p:cNvPr id="5" name="Table Placeholder 4">
            <a:extLst>
              <a:ext uri="{FF2B5EF4-FFF2-40B4-BE49-F238E27FC236}">
                <a16:creationId xmlns:a16="http://schemas.microsoft.com/office/drawing/2014/main" id="{EE8975A9-A8C9-4649-9D45-F0223E1AD0F7}"/>
              </a:ext>
            </a:extLst>
          </p:cNvPr>
          <p:cNvGraphicFramePr>
            <a:graphicFrameLocks noGrp="1"/>
          </p:cNvGraphicFramePr>
          <p:nvPr>
            <p:ph type="tbl" sz="quarter" idx="13"/>
            <p:extLst>
              <p:ext uri="{D42A27DB-BD31-4B8C-83A1-F6EECF244321}">
                <p14:modId xmlns:p14="http://schemas.microsoft.com/office/powerpoint/2010/main" val="803912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47002892"/>
                    </a:ext>
                  </a:extLst>
                </a:gridCol>
                <a:gridCol w="1316735">
                  <a:extLst>
                    <a:ext uri="{9D8B030D-6E8A-4147-A177-3AD203B41FA5}">
                      <a16:colId xmlns:a16="http://schemas.microsoft.com/office/drawing/2014/main" val="4120465364"/>
                    </a:ext>
                  </a:extLst>
                </a:gridCol>
                <a:gridCol w="905256">
                  <a:extLst>
                    <a:ext uri="{9D8B030D-6E8A-4147-A177-3AD203B41FA5}">
                      <a16:colId xmlns:a16="http://schemas.microsoft.com/office/drawing/2014/main" val="595848656"/>
                    </a:ext>
                  </a:extLst>
                </a:gridCol>
                <a:gridCol w="411480">
                  <a:extLst>
                    <a:ext uri="{9D8B030D-6E8A-4147-A177-3AD203B41FA5}">
                      <a16:colId xmlns:a16="http://schemas.microsoft.com/office/drawing/2014/main" val="2616742565"/>
                    </a:ext>
                  </a:extLst>
                </a:gridCol>
                <a:gridCol w="411480">
                  <a:extLst>
                    <a:ext uri="{9D8B030D-6E8A-4147-A177-3AD203B41FA5}">
                      <a16:colId xmlns:a16="http://schemas.microsoft.com/office/drawing/2014/main" val="2547870690"/>
                    </a:ext>
                  </a:extLst>
                </a:gridCol>
                <a:gridCol w="411480">
                  <a:extLst>
                    <a:ext uri="{9D8B030D-6E8A-4147-A177-3AD203B41FA5}">
                      <a16:colId xmlns:a16="http://schemas.microsoft.com/office/drawing/2014/main" val="3206838313"/>
                    </a:ext>
                  </a:extLst>
                </a:gridCol>
                <a:gridCol w="411480">
                  <a:extLst>
                    <a:ext uri="{9D8B030D-6E8A-4147-A177-3AD203B41FA5}">
                      <a16:colId xmlns:a16="http://schemas.microsoft.com/office/drawing/2014/main" val="2098921080"/>
                    </a:ext>
                  </a:extLst>
                </a:gridCol>
                <a:gridCol w="411480">
                  <a:extLst>
                    <a:ext uri="{9D8B030D-6E8A-4147-A177-3AD203B41FA5}">
                      <a16:colId xmlns:a16="http://schemas.microsoft.com/office/drawing/2014/main" val="3367871402"/>
                    </a:ext>
                  </a:extLst>
                </a:gridCol>
                <a:gridCol w="411480">
                  <a:extLst>
                    <a:ext uri="{9D8B030D-6E8A-4147-A177-3AD203B41FA5}">
                      <a16:colId xmlns:a16="http://schemas.microsoft.com/office/drawing/2014/main" val="3088914444"/>
                    </a:ext>
                  </a:extLst>
                </a:gridCol>
                <a:gridCol w="411480">
                  <a:extLst>
                    <a:ext uri="{9D8B030D-6E8A-4147-A177-3AD203B41FA5}">
                      <a16:colId xmlns:a16="http://schemas.microsoft.com/office/drawing/2014/main" val="507428802"/>
                    </a:ext>
                  </a:extLst>
                </a:gridCol>
                <a:gridCol w="411480">
                  <a:extLst>
                    <a:ext uri="{9D8B030D-6E8A-4147-A177-3AD203B41FA5}">
                      <a16:colId xmlns:a16="http://schemas.microsoft.com/office/drawing/2014/main" val="2165275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92605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Star Adhesives - 2025-06-29 15:45:36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Sir!
We extend our heartfelt congratulations to Mr. Aziz Al Kaiser sir on his appointment as the new Chairman of the Trustee Board of North South University. He currently holds the esteemed position of Chairman at both Partex Star Group and The City Bank. His visionary leadership, dedication to excellence and unwavering commitment to education will undoubtedly guide the university to new heights. We wish him continued success as he takes on this esteemed role and helps shape the future of higher education in 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https://quintly-eu-image-storage.s3.amazonaws.com/2843c1b9f90c6bdad8a012dcdca606d3/c9f26b8a0f76be67af440aa95e7c8a59.jpg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86525292"/>
                  </a:ext>
                </a:extLst>
              </a:tr>
            </a:tbl>
          </a:graphicData>
        </a:graphic>
      </p:graphicFrame>
      <p:sp>
        <p:nvSpPr>
          <p:cNvPr id="4" name="Text Placeholder 3">
            <a:extLst>
              <a:ext uri="{FF2B5EF4-FFF2-40B4-BE49-F238E27FC236}">
                <a16:creationId xmlns:a16="http://schemas.microsoft.com/office/drawing/2014/main" id="{F70C8A6B-FB70-483E-80B2-18A3F559D14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971714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A952E-5CB5-49C9-8699-19A94A97E2B8}"/>
              </a:ext>
            </a:extLst>
          </p:cNvPr>
          <p:cNvSpPr>
            <a:spLocks noGrp="1"/>
          </p:cNvSpPr>
          <p:nvPr>
            <p:ph type="title"/>
          </p:nvPr>
        </p:nvSpPr>
        <p:spPr/>
        <p:txBody>
          <a:bodyPr/>
          <a:lstStyle/>
          <a:p>
            <a:r>
              <a:rPr lang="en-US"/>
              <a:t>Facebook Own Posts Table | 1 group and 4 profiles - 3 of 15</a:t>
            </a:r>
          </a:p>
        </p:txBody>
      </p:sp>
      <p:graphicFrame>
        <p:nvGraphicFramePr>
          <p:cNvPr id="5" name="Table Placeholder 4">
            <a:extLst>
              <a:ext uri="{FF2B5EF4-FFF2-40B4-BE49-F238E27FC236}">
                <a16:creationId xmlns:a16="http://schemas.microsoft.com/office/drawing/2014/main" id="{B233D98A-92F9-4DBE-8571-4C0CBBEAB326}"/>
              </a:ext>
            </a:extLst>
          </p:cNvPr>
          <p:cNvGraphicFramePr>
            <a:graphicFrameLocks noGrp="1"/>
          </p:cNvGraphicFramePr>
          <p:nvPr>
            <p:ph type="tbl" sz="quarter" idx="13"/>
            <p:extLst>
              <p:ext uri="{D42A27DB-BD31-4B8C-83A1-F6EECF244321}">
                <p14:modId xmlns:p14="http://schemas.microsoft.com/office/powerpoint/2010/main" val="3587303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47756149"/>
                    </a:ext>
                  </a:extLst>
                </a:gridCol>
                <a:gridCol w="1316735">
                  <a:extLst>
                    <a:ext uri="{9D8B030D-6E8A-4147-A177-3AD203B41FA5}">
                      <a16:colId xmlns:a16="http://schemas.microsoft.com/office/drawing/2014/main" val="172847081"/>
                    </a:ext>
                  </a:extLst>
                </a:gridCol>
                <a:gridCol w="905256">
                  <a:extLst>
                    <a:ext uri="{9D8B030D-6E8A-4147-A177-3AD203B41FA5}">
                      <a16:colId xmlns:a16="http://schemas.microsoft.com/office/drawing/2014/main" val="191685814"/>
                    </a:ext>
                  </a:extLst>
                </a:gridCol>
                <a:gridCol w="411480">
                  <a:extLst>
                    <a:ext uri="{9D8B030D-6E8A-4147-A177-3AD203B41FA5}">
                      <a16:colId xmlns:a16="http://schemas.microsoft.com/office/drawing/2014/main" val="2005412386"/>
                    </a:ext>
                  </a:extLst>
                </a:gridCol>
                <a:gridCol w="411480">
                  <a:extLst>
                    <a:ext uri="{9D8B030D-6E8A-4147-A177-3AD203B41FA5}">
                      <a16:colId xmlns:a16="http://schemas.microsoft.com/office/drawing/2014/main" val="1106097565"/>
                    </a:ext>
                  </a:extLst>
                </a:gridCol>
                <a:gridCol w="411480">
                  <a:extLst>
                    <a:ext uri="{9D8B030D-6E8A-4147-A177-3AD203B41FA5}">
                      <a16:colId xmlns:a16="http://schemas.microsoft.com/office/drawing/2014/main" val="1508315366"/>
                    </a:ext>
                  </a:extLst>
                </a:gridCol>
                <a:gridCol w="411480">
                  <a:extLst>
                    <a:ext uri="{9D8B030D-6E8A-4147-A177-3AD203B41FA5}">
                      <a16:colId xmlns:a16="http://schemas.microsoft.com/office/drawing/2014/main" val="2640845340"/>
                    </a:ext>
                  </a:extLst>
                </a:gridCol>
                <a:gridCol w="411480">
                  <a:extLst>
                    <a:ext uri="{9D8B030D-6E8A-4147-A177-3AD203B41FA5}">
                      <a16:colId xmlns:a16="http://schemas.microsoft.com/office/drawing/2014/main" val="726679277"/>
                    </a:ext>
                  </a:extLst>
                </a:gridCol>
                <a:gridCol w="411480">
                  <a:extLst>
                    <a:ext uri="{9D8B030D-6E8A-4147-A177-3AD203B41FA5}">
                      <a16:colId xmlns:a16="http://schemas.microsoft.com/office/drawing/2014/main" val="2590141557"/>
                    </a:ext>
                  </a:extLst>
                </a:gridCol>
                <a:gridCol w="411480">
                  <a:extLst>
                    <a:ext uri="{9D8B030D-6E8A-4147-A177-3AD203B41FA5}">
                      <a16:colId xmlns:a16="http://schemas.microsoft.com/office/drawing/2014/main" val="1980293294"/>
                    </a:ext>
                  </a:extLst>
                </a:gridCol>
                <a:gridCol w="411480">
                  <a:extLst>
                    <a:ext uri="{9D8B030D-6E8A-4147-A177-3AD203B41FA5}">
                      <a16:colId xmlns:a16="http://schemas.microsoft.com/office/drawing/2014/main" val="2214973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52042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- 2025-06-29 13:00:29</a:t>
                      </a:r>
                      <a:r>
                        <a:rPr kumimoji="0" lang="en-US" sz="1000" b="0" i="0" u="none" strike="noStrike" kern="1200" cap="none" spc="0" normalizeH="0" baseline="0" noProof="0">
                          <a:ln>
                            <a:noFill/>
                          </a:ln>
                          <a:solidFill>
                            <a:prstClr val="black"/>
                          </a:solidFill>
                          <a:effectLst/>
                          <a:uLnTx/>
                          <a:uFillTx/>
                          <a:latin typeface="Calibri"/>
                          <a:ea typeface="+mn-ea"/>
                          <a:cs typeface="+mn-cs"/>
                        </a:rPr>
                        <a:t>
 20% off all Sticky Lollies this weekend only! Shop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https://quintly-eu-image-storage.s3.amazonaws.com/bfd0dcf385b09aa6daa2b58534cb331d/1361f1f45999510a8696bd6d62e34bfe.jpg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7419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SAM-Bond - 2025-06-29 11:18:44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বলুন তো কোন ব্র্যান্ডের অ্যাডহেসিভ সবচেয়ে দ্রুত শুকায়?
সঠিক উত্তরদাতাদের মধ্যে ৩ জন সৌভাগ্যবান পেয়ে যাবেন মোবাইল রিচার্জ!!</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https://quintly-eu-image-storage.s3.amazonaws.com/b5972140249173e838182cee62029037/fe85dfa9a9ed02246469c04eb87fa56a.jpg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4193626"/>
                  </a:ext>
                </a:extLst>
              </a:tr>
            </a:tbl>
          </a:graphicData>
        </a:graphic>
      </p:graphicFrame>
      <p:sp>
        <p:nvSpPr>
          <p:cNvPr id="4" name="Text Placeholder 3">
            <a:extLst>
              <a:ext uri="{FF2B5EF4-FFF2-40B4-BE49-F238E27FC236}">
                <a16:creationId xmlns:a16="http://schemas.microsoft.com/office/drawing/2014/main" id="{2CA679BF-59D7-4864-BA09-7E1DEC88617B}"/>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78905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08A60-3AEE-42F4-B9D5-0AE2459EBF7C}"/>
              </a:ext>
            </a:extLst>
          </p:cNvPr>
          <p:cNvSpPr>
            <a:spLocks noGrp="1"/>
          </p:cNvSpPr>
          <p:nvPr>
            <p:ph type="title"/>
          </p:nvPr>
        </p:nvSpPr>
        <p:spPr/>
        <p:txBody>
          <a:bodyPr/>
          <a:lstStyle/>
          <a:p>
            <a:r>
              <a:rPr lang="en-US"/>
              <a:t>Facebook Own Posts Table | 1 group and 4 profiles - 4 of 15</a:t>
            </a:r>
          </a:p>
        </p:txBody>
      </p:sp>
      <p:graphicFrame>
        <p:nvGraphicFramePr>
          <p:cNvPr id="5" name="Table Placeholder 4">
            <a:extLst>
              <a:ext uri="{FF2B5EF4-FFF2-40B4-BE49-F238E27FC236}">
                <a16:creationId xmlns:a16="http://schemas.microsoft.com/office/drawing/2014/main" id="{6255A8A5-CF18-4C74-85A2-3741AC7D2E89}"/>
              </a:ext>
            </a:extLst>
          </p:cNvPr>
          <p:cNvGraphicFramePr>
            <a:graphicFrameLocks noGrp="1"/>
          </p:cNvGraphicFramePr>
          <p:nvPr>
            <p:ph type="tbl" sz="quarter" idx="13"/>
            <p:extLst>
              <p:ext uri="{D42A27DB-BD31-4B8C-83A1-F6EECF244321}">
                <p14:modId xmlns:p14="http://schemas.microsoft.com/office/powerpoint/2010/main" val="2272263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00374296"/>
                    </a:ext>
                  </a:extLst>
                </a:gridCol>
                <a:gridCol w="1316735">
                  <a:extLst>
                    <a:ext uri="{9D8B030D-6E8A-4147-A177-3AD203B41FA5}">
                      <a16:colId xmlns:a16="http://schemas.microsoft.com/office/drawing/2014/main" val="154549889"/>
                    </a:ext>
                  </a:extLst>
                </a:gridCol>
                <a:gridCol w="905256">
                  <a:extLst>
                    <a:ext uri="{9D8B030D-6E8A-4147-A177-3AD203B41FA5}">
                      <a16:colId xmlns:a16="http://schemas.microsoft.com/office/drawing/2014/main" val="828438255"/>
                    </a:ext>
                  </a:extLst>
                </a:gridCol>
                <a:gridCol w="411480">
                  <a:extLst>
                    <a:ext uri="{9D8B030D-6E8A-4147-A177-3AD203B41FA5}">
                      <a16:colId xmlns:a16="http://schemas.microsoft.com/office/drawing/2014/main" val="2180138926"/>
                    </a:ext>
                  </a:extLst>
                </a:gridCol>
                <a:gridCol w="411480">
                  <a:extLst>
                    <a:ext uri="{9D8B030D-6E8A-4147-A177-3AD203B41FA5}">
                      <a16:colId xmlns:a16="http://schemas.microsoft.com/office/drawing/2014/main" val="1016828659"/>
                    </a:ext>
                  </a:extLst>
                </a:gridCol>
                <a:gridCol w="411480">
                  <a:extLst>
                    <a:ext uri="{9D8B030D-6E8A-4147-A177-3AD203B41FA5}">
                      <a16:colId xmlns:a16="http://schemas.microsoft.com/office/drawing/2014/main" val="1706975789"/>
                    </a:ext>
                  </a:extLst>
                </a:gridCol>
                <a:gridCol w="411480">
                  <a:extLst>
                    <a:ext uri="{9D8B030D-6E8A-4147-A177-3AD203B41FA5}">
                      <a16:colId xmlns:a16="http://schemas.microsoft.com/office/drawing/2014/main" val="2849696140"/>
                    </a:ext>
                  </a:extLst>
                </a:gridCol>
                <a:gridCol w="411480">
                  <a:extLst>
                    <a:ext uri="{9D8B030D-6E8A-4147-A177-3AD203B41FA5}">
                      <a16:colId xmlns:a16="http://schemas.microsoft.com/office/drawing/2014/main" val="3479871002"/>
                    </a:ext>
                  </a:extLst>
                </a:gridCol>
                <a:gridCol w="411480">
                  <a:extLst>
                    <a:ext uri="{9D8B030D-6E8A-4147-A177-3AD203B41FA5}">
                      <a16:colId xmlns:a16="http://schemas.microsoft.com/office/drawing/2014/main" val="3888227797"/>
                    </a:ext>
                  </a:extLst>
                </a:gridCol>
                <a:gridCol w="411480">
                  <a:extLst>
                    <a:ext uri="{9D8B030D-6E8A-4147-A177-3AD203B41FA5}">
                      <a16:colId xmlns:a16="http://schemas.microsoft.com/office/drawing/2014/main" val="2627315487"/>
                    </a:ext>
                  </a:extLst>
                </a:gridCol>
                <a:gridCol w="411480">
                  <a:extLst>
                    <a:ext uri="{9D8B030D-6E8A-4147-A177-3AD203B41FA5}">
                      <a16:colId xmlns:a16="http://schemas.microsoft.com/office/drawing/2014/main" val="3849153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16431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- 2025-06-28 06:34:37</a:t>
                      </a:r>
                      <a:r>
                        <a:rPr kumimoji="0" lang="en-US" sz="1000" b="0" i="0" u="none" strike="noStrike" kern="1200" cap="none" spc="0" normalizeH="0" baseline="0" noProof="0">
                          <a:ln>
                            <a:noFill/>
                          </a:ln>
                          <a:solidFill>
                            <a:prstClr val="black"/>
                          </a:solidFill>
                          <a:effectLst/>
                          <a:uLnTx/>
                          <a:uFillTx/>
                          <a:latin typeface="Calibri"/>
                          <a:ea typeface="+mn-ea"/>
                          <a:cs typeface="+mn-cs"/>
                        </a:rPr>
                        <a:t>
 Berries! The Lolly that always goes wrong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https://quintly-eu-image-storage.s3.amazonaws.com/bfd0dcf385b09aa6daa2b58534cb331d/30ab72d16fbc7362447360d2e38defe2.jpg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2197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- 2025-06-27 06:34:40</a:t>
                      </a:r>
                      <a:r>
                        <a:rPr kumimoji="0" lang="en-US" sz="1000" b="0" i="0" u="none" strike="noStrike" kern="1200" cap="none" spc="0" normalizeH="0" baseline="0" noProof="0">
                          <a:ln>
                            <a:noFill/>
                          </a:ln>
                          <a:solidFill>
                            <a:prstClr val="black"/>
                          </a:solidFill>
                          <a:effectLst/>
                          <a:uLnTx/>
                          <a:uFillTx/>
                          <a:latin typeface="Calibri"/>
                          <a:ea typeface="+mn-ea"/>
                          <a:cs typeface="+mn-cs"/>
                        </a:rPr>
                        <a:t>
 We made a simple little strawberry today, a nice way to say we are having a 20% off sale this weekend only at www.sticky.com.au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https://quintly-eu-image-storage.s3.amazonaws.com/bfd0dcf385b09aa6daa2b58534cb331d/f04be4ef23eccc4f70b91e2487e2f5bc.jpg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54960890"/>
                  </a:ext>
                </a:extLst>
              </a:tr>
            </a:tbl>
          </a:graphicData>
        </a:graphic>
      </p:graphicFrame>
      <p:sp>
        <p:nvSpPr>
          <p:cNvPr id="4" name="Text Placeholder 3">
            <a:extLst>
              <a:ext uri="{FF2B5EF4-FFF2-40B4-BE49-F238E27FC236}">
                <a16:creationId xmlns:a16="http://schemas.microsoft.com/office/drawing/2014/main" id="{2ACAFF9C-2323-46ED-9137-7AACE5EAB77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349809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75957-5BD3-4EF6-B7E9-D35FFC3E6DEC}"/>
              </a:ext>
            </a:extLst>
          </p:cNvPr>
          <p:cNvSpPr>
            <a:spLocks noGrp="1"/>
          </p:cNvSpPr>
          <p:nvPr>
            <p:ph type="title"/>
          </p:nvPr>
        </p:nvSpPr>
        <p:spPr/>
        <p:txBody>
          <a:bodyPr/>
          <a:lstStyle/>
          <a:p>
            <a:r>
              <a:rPr lang="en-US"/>
              <a:t>Facebook Own Posts Table | 1 group and 4 profiles - 5 of 15</a:t>
            </a:r>
          </a:p>
        </p:txBody>
      </p:sp>
      <p:graphicFrame>
        <p:nvGraphicFramePr>
          <p:cNvPr id="5" name="Table Placeholder 4">
            <a:extLst>
              <a:ext uri="{FF2B5EF4-FFF2-40B4-BE49-F238E27FC236}">
                <a16:creationId xmlns:a16="http://schemas.microsoft.com/office/drawing/2014/main" id="{CC182F42-1AAC-45C0-AD5F-AA7B5B7C5F09}"/>
              </a:ext>
            </a:extLst>
          </p:cNvPr>
          <p:cNvGraphicFramePr>
            <a:graphicFrameLocks noGrp="1"/>
          </p:cNvGraphicFramePr>
          <p:nvPr>
            <p:ph type="tbl" sz="quarter" idx="13"/>
            <p:extLst>
              <p:ext uri="{D42A27DB-BD31-4B8C-83A1-F6EECF244321}">
                <p14:modId xmlns:p14="http://schemas.microsoft.com/office/powerpoint/2010/main" val="574123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9215004"/>
                    </a:ext>
                  </a:extLst>
                </a:gridCol>
                <a:gridCol w="1316735">
                  <a:extLst>
                    <a:ext uri="{9D8B030D-6E8A-4147-A177-3AD203B41FA5}">
                      <a16:colId xmlns:a16="http://schemas.microsoft.com/office/drawing/2014/main" val="3455558941"/>
                    </a:ext>
                  </a:extLst>
                </a:gridCol>
                <a:gridCol w="905256">
                  <a:extLst>
                    <a:ext uri="{9D8B030D-6E8A-4147-A177-3AD203B41FA5}">
                      <a16:colId xmlns:a16="http://schemas.microsoft.com/office/drawing/2014/main" val="590315264"/>
                    </a:ext>
                  </a:extLst>
                </a:gridCol>
                <a:gridCol w="411480">
                  <a:extLst>
                    <a:ext uri="{9D8B030D-6E8A-4147-A177-3AD203B41FA5}">
                      <a16:colId xmlns:a16="http://schemas.microsoft.com/office/drawing/2014/main" val="669426476"/>
                    </a:ext>
                  </a:extLst>
                </a:gridCol>
                <a:gridCol w="411480">
                  <a:extLst>
                    <a:ext uri="{9D8B030D-6E8A-4147-A177-3AD203B41FA5}">
                      <a16:colId xmlns:a16="http://schemas.microsoft.com/office/drawing/2014/main" val="3639818271"/>
                    </a:ext>
                  </a:extLst>
                </a:gridCol>
                <a:gridCol w="411480">
                  <a:extLst>
                    <a:ext uri="{9D8B030D-6E8A-4147-A177-3AD203B41FA5}">
                      <a16:colId xmlns:a16="http://schemas.microsoft.com/office/drawing/2014/main" val="3162039559"/>
                    </a:ext>
                  </a:extLst>
                </a:gridCol>
                <a:gridCol w="411480">
                  <a:extLst>
                    <a:ext uri="{9D8B030D-6E8A-4147-A177-3AD203B41FA5}">
                      <a16:colId xmlns:a16="http://schemas.microsoft.com/office/drawing/2014/main" val="3962005435"/>
                    </a:ext>
                  </a:extLst>
                </a:gridCol>
                <a:gridCol w="411480">
                  <a:extLst>
                    <a:ext uri="{9D8B030D-6E8A-4147-A177-3AD203B41FA5}">
                      <a16:colId xmlns:a16="http://schemas.microsoft.com/office/drawing/2014/main" val="1941355456"/>
                    </a:ext>
                  </a:extLst>
                </a:gridCol>
                <a:gridCol w="411480">
                  <a:extLst>
                    <a:ext uri="{9D8B030D-6E8A-4147-A177-3AD203B41FA5}">
                      <a16:colId xmlns:a16="http://schemas.microsoft.com/office/drawing/2014/main" val="2451641095"/>
                    </a:ext>
                  </a:extLst>
                </a:gridCol>
                <a:gridCol w="411480">
                  <a:extLst>
                    <a:ext uri="{9D8B030D-6E8A-4147-A177-3AD203B41FA5}">
                      <a16:colId xmlns:a16="http://schemas.microsoft.com/office/drawing/2014/main" val="2995070785"/>
                    </a:ext>
                  </a:extLst>
                </a:gridCol>
                <a:gridCol w="411480">
                  <a:extLst>
                    <a:ext uri="{9D8B030D-6E8A-4147-A177-3AD203B41FA5}">
                      <a16:colId xmlns:a16="http://schemas.microsoft.com/office/drawing/2014/main" val="325973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853244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- 2025-06-26 12:43:59</a:t>
                      </a:r>
                      <a:r>
                        <a:rPr kumimoji="0" lang="en-US" sz="1000" b="0" i="0" u="none" strike="noStrike" kern="1200" cap="none" spc="0" normalizeH="0" baseline="0" noProof="0">
                          <a:ln>
                            <a:noFill/>
                          </a:ln>
                          <a:solidFill>
                            <a:prstClr val="black"/>
                          </a:solidFill>
                          <a:effectLst/>
                          <a:uLnTx/>
                          <a:uFillTx/>
                          <a:latin typeface="Calibri"/>
                          <a:ea typeface="+mn-ea"/>
                          <a:cs typeface="+mn-cs"/>
                        </a:rPr>
                        <a:t>
 Shipping to Canada is back! We know it has been awhile since our Canadian friends could get their lolly fill. 💕💕💕 Thanks for the support and for waiting on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https://quintly-eu-image-storage.s3.amazonaws.com/bfd0dcf385b09aa6daa2b58534cb331d/6c91ba9853a15db7b716aefc59eeaf75.jpg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42621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- 2025-06-24 12:14:05</a:t>
                      </a:r>
                      <a:r>
                        <a:rPr kumimoji="0" lang="en-US" sz="1000" b="0" i="0" u="none" strike="noStrike" kern="1200" cap="none" spc="0" normalizeH="0" baseline="0" noProof="0">
                          <a:ln>
                            <a:noFill/>
                          </a:ln>
                          <a:solidFill>
                            <a:prstClr val="black"/>
                          </a:solidFill>
                          <a:effectLst/>
                          <a:uLnTx/>
                          <a:uFillTx/>
                          <a:latin typeface="Calibri"/>
                          <a:ea typeface="+mn-ea"/>
                          <a:cs typeface="+mn-cs"/>
                        </a:rPr>
                        <a:t>
 Have you seen Pokemon in candy before? No? That is because we are the only people who do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https://quintly-eu-image-storage.s3.amazonaws.com/bfd0dcf385b09aa6daa2b58534cb331d/dc9ea969448c792902cbec1e2415d1dd.jpg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20:18:01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59711400"/>
                  </a:ext>
                </a:extLst>
              </a:tr>
            </a:tbl>
          </a:graphicData>
        </a:graphic>
      </p:graphicFrame>
      <p:sp>
        <p:nvSpPr>
          <p:cNvPr id="4" name="Text Placeholder 3">
            <a:extLst>
              <a:ext uri="{FF2B5EF4-FFF2-40B4-BE49-F238E27FC236}">
                <a16:creationId xmlns:a16="http://schemas.microsoft.com/office/drawing/2014/main" id="{418930D5-882E-4000-B478-7C40822B306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253014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57E8C-4480-4E31-98E9-1B481020C567}"/>
              </a:ext>
            </a:extLst>
          </p:cNvPr>
          <p:cNvSpPr>
            <a:spLocks noGrp="1"/>
          </p:cNvSpPr>
          <p:nvPr>
            <p:ph type="title"/>
          </p:nvPr>
        </p:nvSpPr>
        <p:spPr/>
        <p:txBody>
          <a:bodyPr/>
          <a:lstStyle/>
          <a:p>
            <a:r>
              <a:rPr lang="en-US"/>
              <a:t>Facebook Own Posts Table | 1 group and 4 profiles - 6 of 15</a:t>
            </a:r>
          </a:p>
        </p:txBody>
      </p:sp>
      <p:graphicFrame>
        <p:nvGraphicFramePr>
          <p:cNvPr id="5" name="Table Placeholder 4">
            <a:extLst>
              <a:ext uri="{FF2B5EF4-FFF2-40B4-BE49-F238E27FC236}">
                <a16:creationId xmlns:a16="http://schemas.microsoft.com/office/drawing/2014/main" id="{396A1707-24C4-45E0-8973-35E80C09100F}"/>
              </a:ext>
            </a:extLst>
          </p:cNvPr>
          <p:cNvGraphicFramePr>
            <a:graphicFrameLocks noGrp="1"/>
          </p:cNvGraphicFramePr>
          <p:nvPr>
            <p:ph type="tbl" sz="quarter" idx="13"/>
            <p:extLst>
              <p:ext uri="{D42A27DB-BD31-4B8C-83A1-F6EECF244321}">
                <p14:modId xmlns:p14="http://schemas.microsoft.com/office/powerpoint/2010/main" val="1931367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79937110"/>
                    </a:ext>
                  </a:extLst>
                </a:gridCol>
                <a:gridCol w="1316735">
                  <a:extLst>
                    <a:ext uri="{9D8B030D-6E8A-4147-A177-3AD203B41FA5}">
                      <a16:colId xmlns:a16="http://schemas.microsoft.com/office/drawing/2014/main" val="3560901987"/>
                    </a:ext>
                  </a:extLst>
                </a:gridCol>
                <a:gridCol w="905256">
                  <a:extLst>
                    <a:ext uri="{9D8B030D-6E8A-4147-A177-3AD203B41FA5}">
                      <a16:colId xmlns:a16="http://schemas.microsoft.com/office/drawing/2014/main" val="2988752677"/>
                    </a:ext>
                  </a:extLst>
                </a:gridCol>
                <a:gridCol w="411480">
                  <a:extLst>
                    <a:ext uri="{9D8B030D-6E8A-4147-A177-3AD203B41FA5}">
                      <a16:colId xmlns:a16="http://schemas.microsoft.com/office/drawing/2014/main" val="1072336392"/>
                    </a:ext>
                  </a:extLst>
                </a:gridCol>
                <a:gridCol w="411480">
                  <a:extLst>
                    <a:ext uri="{9D8B030D-6E8A-4147-A177-3AD203B41FA5}">
                      <a16:colId xmlns:a16="http://schemas.microsoft.com/office/drawing/2014/main" val="1053278039"/>
                    </a:ext>
                  </a:extLst>
                </a:gridCol>
                <a:gridCol w="411480">
                  <a:extLst>
                    <a:ext uri="{9D8B030D-6E8A-4147-A177-3AD203B41FA5}">
                      <a16:colId xmlns:a16="http://schemas.microsoft.com/office/drawing/2014/main" val="2507972320"/>
                    </a:ext>
                  </a:extLst>
                </a:gridCol>
                <a:gridCol w="411480">
                  <a:extLst>
                    <a:ext uri="{9D8B030D-6E8A-4147-A177-3AD203B41FA5}">
                      <a16:colId xmlns:a16="http://schemas.microsoft.com/office/drawing/2014/main" val="2338164135"/>
                    </a:ext>
                  </a:extLst>
                </a:gridCol>
                <a:gridCol w="411480">
                  <a:extLst>
                    <a:ext uri="{9D8B030D-6E8A-4147-A177-3AD203B41FA5}">
                      <a16:colId xmlns:a16="http://schemas.microsoft.com/office/drawing/2014/main" val="2392437076"/>
                    </a:ext>
                  </a:extLst>
                </a:gridCol>
                <a:gridCol w="411480">
                  <a:extLst>
                    <a:ext uri="{9D8B030D-6E8A-4147-A177-3AD203B41FA5}">
                      <a16:colId xmlns:a16="http://schemas.microsoft.com/office/drawing/2014/main" val="752246099"/>
                    </a:ext>
                  </a:extLst>
                </a:gridCol>
                <a:gridCol w="411480">
                  <a:extLst>
                    <a:ext uri="{9D8B030D-6E8A-4147-A177-3AD203B41FA5}">
                      <a16:colId xmlns:a16="http://schemas.microsoft.com/office/drawing/2014/main" val="3604023071"/>
                    </a:ext>
                  </a:extLst>
                </a:gridCol>
                <a:gridCol w="411480">
                  <a:extLst>
                    <a:ext uri="{9D8B030D-6E8A-4147-A177-3AD203B41FA5}">
                      <a16:colId xmlns:a16="http://schemas.microsoft.com/office/drawing/2014/main" val="2291192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850843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- 2025-06-23 12:01:18</a:t>
                      </a:r>
                      <a:r>
                        <a:rPr kumimoji="0" lang="en-US" sz="1000" b="0" i="0" u="none" strike="noStrike" kern="1200" cap="none" spc="0" normalizeH="0" baseline="0" noProof="0">
                          <a:ln>
                            <a:noFill/>
                          </a:ln>
                          <a:solidFill>
                            <a:prstClr val="black"/>
                          </a:solidFill>
                          <a:effectLst/>
                          <a:uLnTx/>
                          <a:uFillTx/>
                          <a:latin typeface="Calibri"/>
                          <a:ea typeface="+mn-ea"/>
                          <a:cs typeface="+mn-cs"/>
                        </a:rPr>
                        <a:t>
 Bluey is at her cutest in lolly form! She us blueberry flavour because you cannot get bluer than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https://quintly-eu-image-storage.s3.amazonaws.com/bfd0dcf385b09aa6daa2b58534cb331d/911341cb914398e0dcb3edf19c2415fa.jpg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79387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- 2025-06-21 13:01:03</a:t>
                      </a:r>
                      <a:r>
                        <a:rPr kumimoji="0" lang="en-US" sz="1000" b="0" i="0" u="none" strike="noStrike" kern="1200" cap="none" spc="0" normalizeH="0" baseline="0" noProof="0">
                          <a:ln>
                            <a:noFill/>
                          </a:ln>
                          <a:solidFill>
                            <a:prstClr val="black"/>
                          </a:solidFill>
                          <a:effectLst/>
                          <a:uLnTx/>
                          <a:uFillTx/>
                          <a:latin typeface="Calibri"/>
                          <a:ea typeface="+mn-ea"/>
                          <a:cs typeface="+mn-cs"/>
                        </a:rPr>
                        <a:t>
 Time to think about the Incredible Hulk lollies we make. The candy-makers have really outdone themselves with this 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https://quintly-eu-image-storage.s3.amazonaws.com/bfd0dcf385b09aa6daa2b58534cb331d/cae3edc37a697d29866eaf4b8537344e.jpg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02:28:44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10467840"/>
                  </a:ext>
                </a:extLst>
              </a:tr>
            </a:tbl>
          </a:graphicData>
        </a:graphic>
      </p:graphicFrame>
      <p:sp>
        <p:nvSpPr>
          <p:cNvPr id="4" name="Text Placeholder 3">
            <a:extLst>
              <a:ext uri="{FF2B5EF4-FFF2-40B4-BE49-F238E27FC236}">
                <a16:creationId xmlns:a16="http://schemas.microsoft.com/office/drawing/2014/main" id="{B9F288D3-C532-47FD-B40F-F818015E2FF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577394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9C8D2-0AC3-4496-BF9C-1415596679FA}"/>
              </a:ext>
            </a:extLst>
          </p:cNvPr>
          <p:cNvSpPr>
            <a:spLocks noGrp="1"/>
          </p:cNvSpPr>
          <p:nvPr>
            <p:ph type="title"/>
          </p:nvPr>
        </p:nvSpPr>
        <p:spPr/>
        <p:txBody>
          <a:bodyPr/>
          <a:lstStyle/>
          <a:p>
            <a:r>
              <a:rPr lang="en-US"/>
              <a:t>Facebook Own Posts Table | 1 group and 4 profiles - 7 of 15</a:t>
            </a:r>
          </a:p>
        </p:txBody>
      </p:sp>
      <p:graphicFrame>
        <p:nvGraphicFramePr>
          <p:cNvPr id="5" name="Table Placeholder 4">
            <a:extLst>
              <a:ext uri="{FF2B5EF4-FFF2-40B4-BE49-F238E27FC236}">
                <a16:creationId xmlns:a16="http://schemas.microsoft.com/office/drawing/2014/main" id="{8666B2BE-48EF-48AA-BEBF-CCF54BC347B7}"/>
              </a:ext>
            </a:extLst>
          </p:cNvPr>
          <p:cNvGraphicFramePr>
            <a:graphicFrameLocks noGrp="1"/>
          </p:cNvGraphicFramePr>
          <p:nvPr>
            <p:ph type="tbl" sz="quarter" idx="13"/>
            <p:extLst>
              <p:ext uri="{D42A27DB-BD31-4B8C-83A1-F6EECF244321}">
                <p14:modId xmlns:p14="http://schemas.microsoft.com/office/powerpoint/2010/main" val="2035014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25242191"/>
                    </a:ext>
                  </a:extLst>
                </a:gridCol>
                <a:gridCol w="1316735">
                  <a:extLst>
                    <a:ext uri="{9D8B030D-6E8A-4147-A177-3AD203B41FA5}">
                      <a16:colId xmlns:a16="http://schemas.microsoft.com/office/drawing/2014/main" val="1511540077"/>
                    </a:ext>
                  </a:extLst>
                </a:gridCol>
                <a:gridCol w="905256">
                  <a:extLst>
                    <a:ext uri="{9D8B030D-6E8A-4147-A177-3AD203B41FA5}">
                      <a16:colId xmlns:a16="http://schemas.microsoft.com/office/drawing/2014/main" val="760298682"/>
                    </a:ext>
                  </a:extLst>
                </a:gridCol>
                <a:gridCol w="411480">
                  <a:extLst>
                    <a:ext uri="{9D8B030D-6E8A-4147-A177-3AD203B41FA5}">
                      <a16:colId xmlns:a16="http://schemas.microsoft.com/office/drawing/2014/main" val="1926914906"/>
                    </a:ext>
                  </a:extLst>
                </a:gridCol>
                <a:gridCol w="411480">
                  <a:extLst>
                    <a:ext uri="{9D8B030D-6E8A-4147-A177-3AD203B41FA5}">
                      <a16:colId xmlns:a16="http://schemas.microsoft.com/office/drawing/2014/main" val="860304458"/>
                    </a:ext>
                  </a:extLst>
                </a:gridCol>
                <a:gridCol w="411480">
                  <a:extLst>
                    <a:ext uri="{9D8B030D-6E8A-4147-A177-3AD203B41FA5}">
                      <a16:colId xmlns:a16="http://schemas.microsoft.com/office/drawing/2014/main" val="890255834"/>
                    </a:ext>
                  </a:extLst>
                </a:gridCol>
                <a:gridCol w="411480">
                  <a:extLst>
                    <a:ext uri="{9D8B030D-6E8A-4147-A177-3AD203B41FA5}">
                      <a16:colId xmlns:a16="http://schemas.microsoft.com/office/drawing/2014/main" val="3701313009"/>
                    </a:ext>
                  </a:extLst>
                </a:gridCol>
                <a:gridCol w="411480">
                  <a:extLst>
                    <a:ext uri="{9D8B030D-6E8A-4147-A177-3AD203B41FA5}">
                      <a16:colId xmlns:a16="http://schemas.microsoft.com/office/drawing/2014/main" val="2531086042"/>
                    </a:ext>
                  </a:extLst>
                </a:gridCol>
                <a:gridCol w="411480">
                  <a:extLst>
                    <a:ext uri="{9D8B030D-6E8A-4147-A177-3AD203B41FA5}">
                      <a16:colId xmlns:a16="http://schemas.microsoft.com/office/drawing/2014/main" val="1672596398"/>
                    </a:ext>
                  </a:extLst>
                </a:gridCol>
                <a:gridCol w="411480">
                  <a:extLst>
                    <a:ext uri="{9D8B030D-6E8A-4147-A177-3AD203B41FA5}">
                      <a16:colId xmlns:a16="http://schemas.microsoft.com/office/drawing/2014/main" val="735152222"/>
                    </a:ext>
                  </a:extLst>
                </a:gridCol>
                <a:gridCol w="411480">
                  <a:extLst>
                    <a:ext uri="{9D8B030D-6E8A-4147-A177-3AD203B41FA5}">
                      <a16:colId xmlns:a16="http://schemas.microsoft.com/office/drawing/2014/main" val="274513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072911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- 2025-06-21 06:37:35</a:t>
                      </a:r>
                      <a:r>
                        <a:rPr kumimoji="0" lang="en-US" sz="1000" b="0" i="0" u="none" strike="noStrike" kern="1200" cap="none" spc="0" normalizeH="0" baseline="0" noProof="0">
                          <a:ln>
                            <a:noFill/>
                          </a:ln>
                          <a:solidFill>
                            <a:prstClr val="black"/>
                          </a:solidFill>
                          <a:effectLst/>
                          <a:uLnTx/>
                          <a:uFillTx/>
                          <a:latin typeface="Calibri"/>
                          <a:ea typeface="+mn-ea"/>
                          <a:cs typeface="+mn-cs"/>
                        </a:rPr>
                        <a:t>
 Unicorn Poo? In candy? Yuuummmm!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https://quintly-eu-image-storage.s3.amazonaws.com/bfd0dcf385b09aa6daa2b58534cb331d/d3306148db031eece4965b549526b9d5.jpg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13562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- 2025-06-20 06:35:13</a:t>
                      </a:r>
                      <a:r>
                        <a:rPr kumimoji="0" lang="en-US" sz="1000" b="0" i="0" u="none" strike="noStrike" kern="1200" cap="none" spc="0" normalizeH="0" baseline="0" noProof="0">
                          <a:ln>
                            <a:noFill/>
                          </a:ln>
                          <a:solidFill>
                            <a:prstClr val="black"/>
                          </a:solidFill>
                          <a:effectLst/>
                          <a:uLnTx/>
                          <a:uFillTx/>
                          <a:latin typeface="Calibri"/>
                          <a:ea typeface="+mn-ea"/>
                          <a:cs typeface="+mn-cs"/>
                        </a:rPr>
                        <a:t>
 Unicorns, in candy. Simply magical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https://quintly-eu-image-storage.s3.amazonaws.com/bfd0dcf385b09aa6daa2b58534cb331d/17d5245770ce113bb844935fbf519233.jpg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29926461"/>
                  </a:ext>
                </a:extLst>
              </a:tr>
            </a:tbl>
          </a:graphicData>
        </a:graphic>
      </p:graphicFrame>
      <p:sp>
        <p:nvSpPr>
          <p:cNvPr id="4" name="Text Placeholder 3">
            <a:extLst>
              <a:ext uri="{FF2B5EF4-FFF2-40B4-BE49-F238E27FC236}">
                <a16:creationId xmlns:a16="http://schemas.microsoft.com/office/drawing/2014/main" id="{81C94BEA-A04C-4AF1-B1C1-DEB8C217128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139820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3EC3F-A7ED-44B1-B011-3A18625BBC2B}"/>
              </a:ext>
            </a:extLst>
          </p:cNvPr>
          <p:cNvSpPr>
            <a:spLocks noGrp="1"/>
          </p:cNvSpPr>
          <p:nvPr>
            <p:ph type="title"/>
          </p:nvPr>
        </p:nvSpPr>
        <p:spPr/>
        <p:txBody>
          <a:bodyPr/>
          <a:lstStyle/>
          <a:p>
            <a:r>
              <a:rPr lang="en-US"/>
              <a:t>Facebook Own Posts Table | 1 group and 4 profiles - 8 of 15</a:t>
            </a:r>
          </a:p>
        </p:txBody>
      </p:sp>
      <p:graphicFrame>
        <p:nvGraphicFramePr>
          <p:cNvPr id="5" name="Table Placeholder 4">
            <a:extLst>
              <a:ext uri="{FF2B5EF4-FFF2-40B4-BE49-F238E27FC236}">
                <a16:creationId xmlns:a16="http://schemas.microsoft.com/office/drawing/2014/main" id="{54B09696-71E7-4898-BF43-46567446040B}"/>
              </a:ext>
            </a:extLst>
          </p:cNvPr>
          <p:cNvGraphicFramePr>
            <a:graphicFrameLocks noGrp="1"/>
          </p:cNvGraphicFramePr>
          <p:nvPr>
            <p:ph type="tbl" sz="quarter" idx="13"/>
            <p:extLst>
              <p:ext uri="{D42A27DB-BD31-4B8C-83A1-F6EECF244321}">
                <p14:modId xmlns:p14="http://schemas.microsoft.com/office/powerpoint/2010/main" val="166044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25180191"/>
                    </a:ext>
                  </a:extLst>
                </a:gridCol>
                <a:gridCol w="1316735">
                  <a:extLst>
                    <a:ext uri="{9D8B030D-6E8A-4147-A177-3AD203B41FA5}">
                      <a16:colId xmlns:a16="http://schemas.microsoft.com/office/drawing/2014/main" val="1265417048"/>
                    </a:ext>
                  </a:extLst>
                </a:gridCol>
                <a:gridCol w="905256">
                  <a:extLst>
                    <a:ext uri="{9D8B030D-6E8A-4147-A177-3AD203B41FA5}">
                      <a16:colId xmlns:a16="http://schemas.microsoft.com/office/drawing/2014/main" val="1866817754"/>
                    </a:ext>
                  </a:extLst>
                </a:gridCol>
                <a:gridCol w="411480">
                  <a:extLst>
                    <a:ext uri="{9D8B030D-6E8A-4147-A177-3AD203B41FA5}">
                      <a16:colId xmlns:a16="http://schemas.microsoft.com/office/drawing/2014/main" val="4205593967"/>
                    </a:ext>
                  </a:extLst>
                </a:gridCol>
                <a:gridCol w="411480">
                  <a:extLst>
                    <a:ext uri="{9D8B030D-6E8A-4147-A177-3AD203B41FA5}">
                      <a16:colId xmlns:a16="http://schemas.microsoft.com/office/drawing/2014/main" val="3116129005"/>
                    </a:ext>
                  </a:extLst>
                </a:gridCol>
                <a:gridCol w="411480">
                  <a:extLst>
                    <a:ext uri="{9D8B030D-6E8A-4147-A177-3AD203B41FA5}">
                      <a16:colId xmlns:a16="http://schemas.microsoft.com/office/drawing/2014/main" val="844140218"/>
                    </a:ext>
                  </a:extLst>
                </a:gridCol>
                <a:gridCol w="411480">
                  <a:extLst>
                    <a:ext uri="{9D8B030D-6E8A-4147-A177-3AD203B41FA5}">
                      <a16:colId xmlns:a16="http://schemas.microsoft.com/office/drawing/2014/main" val="1946487921"/>
                    </a:ext>
                  </a:extLst>
                </a:gridCol>
                <a:gridCol w="411480">
                  <a:extLst>
                    <a:ext uri="{9D8B030D-6E8A-4147-A177-3AD203B41FA5}">
                      <a16:colId xmlns:a16="http://schemas.microsoft.com/office/drawing/2014/main" val="62405106"/>
                    </a:ext>
                  </a:extLst>
                </a:gridCol>
                <a:gridCol w="411480">
                  <a:extLst>
                    <a:ext uri="{9D8B030D-6E8A-4147-A177-3AD203B41FA5}">
                      <a16:colId xmlns:a16="http://schemas.microsoft.com/office/drawing/2014/main" val="2686679598"/>
                    </a:ext>
                  </a:extLst>
                </a:gridCol>
                <a:gridCol w="411480">
                  <a:extLst>
                    <a:ext uri="{9D8B030D-6E8A-4147-A177-3AD203B41FA5}">
                      <a16:colId xmlns:a16="http://schemas.microsoft.com/office/drawing/2014/main" val="844412098"/>
                    </a:ext>
                  </a:extLst>
                </a:gridCol>
                <a:gridCol w="411480">
                  <a:extLst>
                    <a:ext uri="{9D8B030D-6E8A-4147-A177-3AD203B41FA5}">
                      <a16:colId xmlns:a16="http://schemas.microsoft.com/office/drawing/2014/main" val="1075895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257168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Fevicol - 2025-06-19 22:35:35</a:t>
                      </a:r>
                      <a:r>
                        <a:rPr kumimoji="0" lang="en-US" sz="1000" b="0" i="0" u="none" strike="noStrike" kern="1200" cap="none" spc="0" normalizeH="0" baseline="0" noProof="0">
                          <a:ln>
                            <a:noFill/>
                          </a:ln>
                          <a:solidFill>
                            <a:prstClr val="black"/>
                          </a:solidFill>
                          <a:effectLst/>
                          <a:uLnTx/>
                          <a:uFillTx/>
                          <a:latin typeface="Calibri"/>
                          <a:ea typeface="+mn-ea"/>
                          <a:cs typeface="+mn-cs"/>
                        </a:rPr>
                        <a:t>
 Bubu jaaye, par chipku na jaaye ;)
#Labubu #labubutrend #FevicolKaJod #MazbootJod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https://quintly-eu-image-storage.s3.amazonaws.com/6d83b0db40f21fb9c9a5dec363fe4e4c/a61678e7112d131b3857166105a7f1f2.jpg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11474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- 2025-06-19 05:00:52</a:t>
                      </a:r>
                      <a:r>
                        <a:rPr kumimoji="0" lang="en-US" sz="1000" b="0" i="0" u="none" strike="noStrike" kern="1200" cap="none" spc="0" normalizeH="0" baseline="0" noProof="0">
                          <a:ln>
                            <a:noFill/>
                          </a:ln>
                          <a:solidFill>
                            <a:prstClr val="black"/>
                          </a:solidFill>
                          <a:effectLst/>
                          <a:uLnTx/>
                          <a:uFillTx/>
                          <a:latin typeface="Calibri"/>
                          <a:ea typeface="+mn-ea"/>
                          <a:cs typeface="+mn-cs"/>
                        </a:rPr>
                        <a:t>
 Sticky is located on Gadigal land. NAIDOC week is coming up soon and we are getting 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https://quintly-eu-image-storage.s3.amazonaws.com/bfd0dcf385b09aa6daa2b58534cb331d/8f0d354dd30154735f139dd18577681c.jpg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67949129"/>
                  </a:ext>
                </a:extLst>
              </a:tr>
            </a:tbl>
          </a:graphicData>
        </a:graphic>
      </p:graphicFrame>
      <p:sp>
        <p:nvSpPr>
          <p:cNvPr id="4" name="Text Placeholder 3">
            <a:extLst>
              <a:ext uri="{FF2B5EF4-FFF2-40B4-BE49-F238E27FC236}">
                <a16:creationId xmlns:a16="http://schemas.microsoft.com/office/drawing/2014/main" id="{016B1E43-0A94-4B31-AC91-0BA2EEE9024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482845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D90F9-A74B-481A-A01D-99D71B83C09E}"/>
              </a:ext>
            </a:extLst>
          </p:cNvPr>
          <p:cNvSpPr>
            <a:spLocks noGrp="1"/>
          </p:cNvSpPr>
          <p:nvPr>
            <p:ph type="title"/>
          </p:nvPr>
        </p:nvSpPr>
        <p:spPr/>
        <p:txBody>
          <a:bodyPr/>
          <a:lstStyle/>
          <a:p>
            <a:r>
              <a:rPr lang="en-US"/>
              <a:t>Facebook Own Posts Table | 1 group and 4 profiles - 9 of 15</a:t>
            </a:r>
          </a:p>
        </p:txBody>
      </p:sp>
      <p:graphicFrame>
        <p:nvGraphicFramePr>
          <p:cNvPr id="5" name="Table Placeholder 4">
            <a:extLst>
              <a:ext uri="{FF2B5EF4-FFF2-40B4-BE49-F238E27FC236}">
                <a16:creationId xmlns:a16="http://schemas.microsoft.com/office/drawing/2014/main" id="{1D0C5180-5A36-4770-9D27-611B914F32A4}"/>
              </a:ext>
            </a:extLst>
          </p:cNvPr>
          <p:cNvGraphicFramePr>
            <a:graphicFrameLocks noGrp="1"/>
          </p:cNvGraphicFramePr>
          <p:nvPr>
            <p:ph type="tbl" sz="quarter" idx="13"/>
            <p:extLst>
              <p:ext uri="{D42A27DB-BD31-4B8C-83A1-F6EECF244321}">
                <p14:modId xmlns:p14="http://schemas.microsoft.com/office/powerpoint/2010/main" val="4023722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61319889"/>
                    </a:ext>
                  </a:extLst>
                </a:gridCol>
                <a:gridCol w="1316735">
                  <a:extLst>
                    <a:ext uri="{9D8B030D-6E8A-4147-A177-3AD203B41FA5}">
                      <a16:colId xmlns:a16="http://schemas.microsoft.com/office/drawing/2014/main" val="3638864450"/>
                    </a:ext>
                  </a:extLst>
                </a:gridCol>
                <a:gridCol w="905256">
                  <a:extLst>
                    <a:ext uri="{9D8B030D-6E8A-4147-A177-3AD203B41FA5}">
                      <a16:colId xmlns:a16="http://schemas.microsoft.com/office/drawing/2014/main" val="1821033555"/>
                    </a:ext>
                  </a:extLst>
                </a:gridCol>
                <a:gridCol w="411480">
                  <a:extLst>
                    <a:ext uri="{9D8B030D-6E8A-4147-A177-3AD203B41FA5}">
                      <a16:colId xmlns:a16="http://schemas.microsoft.com/office/drawing/2014/main" val="1914281119"/>
                    </a:ext>
                  </a:extLst>
                </a:gridCol>
                <a:gridCol w="411480">
                  <a:extLst>
                    <a:ext uri="{9D8B030D-6E8A-4147-A177-3AD203B41FA5}">
                      <a16:colId xmlns:a16="http://schemas.microsoft.com/office/drawing/2014/main" val="2628892993"/>
                    </a:ext>
                  </a:extLst>
                </a:gridCol>
                <a:gridCol w="411480">
                  <a:extLst>
                    <a:ext uri="{9D8B030D-6E8A-4147-A177-3AD203B41FA5}">
                      <a16:colId xmlns:a16="http://schemas.microsoft.com/office/drawing/2014/main" val="116610504"/>
                    </a:ext>
                  </a:extLst>
                </a:gridCol>
                <a:gridCol w="411480">
                  <a:extLst>
                    <a:ext uri="{9D8B030D-6E8A-4147-A177-3AD203B41FA5}">
                      <a16:colId xmlns:a16="http://schemas.microsoft.com/office/drawing/2014/main" val="820026545"/>
                    </a:ext>
                  </a:extLst>
                </a:gridCol>
                <a:gridCol w="411480">
                  <a:extLst>
                    <a:ext uri="{9D8B030D-6E8A-4147-A177-3AD203B41FA5}">
                      <a16:colId xmlns:a16="http://schemas.microsoft.com/office/drawing/2014/main" val="2003088457"/>
                    </a:ext>
                  </a:extLst>
                </a:gridCol>
                <a:gridCol w="411480">
                  <a:extLst>
                    <a:ext uri="{9D8B030D-6E8A-4147-A177-3AD203B41FA5}">
                      <a16:colId xmlns:a16="http://schemas.microsoft.com/office/drawing/2014/main" val="3571620013"/>
                    </a:ext>
                  </a:extLst>
                </a:gridCol>
                <a:gridCol w="411480">
                  <a:extLst>
                    <a:ext uri="{9D8B030D-6E8A-4147-A177-3AD203B41FA5}">
                      <a16:colId xmlns:a16="http://schemas.microsoft.com/office/drawing/2014/main" val="443648648"/>
                    </a:ext>
                  </a:extLst>
                </a:gridCol>
                <a:gridCol w="411480">
                  <a:extLst>
                    <a:ext uri="{9D8B030D-6E8A-4147-A177-3AD203B41FA5}">
                      <a16:colId xmlns:a16="http://schemas.microsoft.com/office/drawing/2014/main" val="42619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32158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- 2025-06-17 13:00:51</a:t>
                      </a:r>
                      <a:r>
                        <a:rPr kumimoji="0" lang="en-US" sz="1000" b="0" i="0" u="none" strike="noStrike" kern="1200" cap="none" spc="0" normalizeH="0" baseline="0" noProof="0">
                          <a:ln>
                            <a:noFill/>
                          </a:ln>
                          <a:solidFill>
                            <a:prstClr val="black"/>
                          </a:solidFill>
                          <a:effectLst/>
                          <a:uLnTx/>
                          <a:uFillTx/>
                          <a:latin typeface="Calibri"/>
                          <a:ea typeface="+mn-ea"/>
                          <a:cs typeface="+mn-cs"/>
                        </a:rPr>
                        <a:t>
 Reasons I love the sloth design: The heart nose. Sloths are one of our favourite animals to make in candy, they seem so calm and chill.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https://quintly-eu-image-storage.s3.amazonaws.com/bfd0dcf385b09aa6daa2b58534cb331d/06157e9d9b39426f63b7e94b3b04a71d.jpg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9339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- 2025-06-15 13:00:13</a:t>
                      </a:r>
                      <a:r>
                        <a:rPr kumimoji="0" lang="en-US" sz="1000" b="0" i="0" u="none" strike="noStrike" kern="1200" cap="none" spc="0" normalizeH="0" baseline="0" noProof="0">
                          <a:ln>
                            <a:noFill/>
                          </a:ln>
                          <a:solidFill>
                            <a:prstClr val="black"/>
                          </a:solidFill>
                          <a:effectLst/>
                          <a:uLnTx/>
                          <a:uFillTx/>
                          <a:latin typeface="Calibri"/>
                          <a:ea typeface="+mn-ea"/>
                          <a:cs typeface="+mn-cs"/>
                        </a:rPr>
                        <a:t>
 Our Minion looks sad because he knows he's about to be eaten. Maybe he should have thought about that before being so delicious!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https://quintly-eu-image-storage.s3.amazonaws.com/bfd0dcf385b09aa6daa2b58534cb331d/b27b937247c8d483a3555dcc289328d8.jpg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44218188"/>
                  </a:ext>
                </a:extLst>
              </a:tr>
            </a:tbl>
          </a:graphicData>
        </a:graphic>
      </p:graphicFrame>
      <p:sp>
        <p:nvSpPr>
          <p:cNvPr id="4" name="Text Placeholder 3">
            <a:extLst>
              <a:ext uri="{FF2B5EF4-FFF2-40B4-BE49-F238E27FC236}">
                <a16:creationId xmlns:a16="http://schemas.microsoft.com/office/drawing/2014/main" id="{89BEEC13-B724-4871-8C20-B91F3ABF7795}"/>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76009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672F6-C531-49AC-929B-779F635B4E28}"/>
              </a:ext>
            </a:extLst>
          </p:cNvPr>
          <p:cNvSpPr>
            <a:spLocks noGrp="1"/>
          </p:cNvSpPr>
          <p:nvPr>
            <p:ph type="title"/>
          </p:nvPr>
        </p:nvSpPr>
        <p:spPr/>
        <p:txBody>
          <a:bodyPr/>
          <a:lstStyle/>
          <a:p>
            <a:r>
              <a:rPr lang="en-US"/>
              <a:t>Facebook Own Posts Table | 1 group and 4 profiles - 10 of 15</a:t>
            </a:r>
          </a:p>
        </p:txBody>
      </p:sp>
      <p:graphicFrame>
        <p:nvGraphicFramePr>
          <p:cNvPr id="5" name="Table Placeholder 4">
            <a:extLst>
              <a:ext uri="{FF2B5EF4-FFF2-40B4-BE49-F238E27FC236}">
                <a16:creationId xmlns:a16="http://schemas.microsoft.com/office/drawing/2014/main" id="{34709FFD-01E7-4455-B6E9-905E1A090048}"/>
              </a:ext>
            </a:extLst>
          </p:cNvPr>
          <p:cNvGraphicFramePr>
            <a:graphicFrameLocks noGrp="1"/>
          </p:cNvGraphicFramePr>
          <p:nvPr>
            <p:ph type="tbl" sz="quarter" idx="13"/>
            <p:extLst>
              <p:ext uri="{D42A27DB-BD31-4B8C-83A1-F6EECF244321}">
                <p14:modId xmlns:p14="http://schemas.microsoft.com/office/powerpoint/2010/main" val="1699682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70023185"/>
                    </a:ext>
                  </a:extLst>
                </a:gridCol>
                <a:gridCol w="1316735">
                  <a:extLst>
                    <a:ext uri="{9D8B030D-6E8A-4147-A177-3AD203B41FA5}">
                      <a16:colId xmlns:a16="http://schemas.microsoft.com/office/drawing/2014/main" val="3875487347"/>
                    </a:ext>
                  </a:extLst>
                </a:gridCol>
                <a:gridCol w="905256">
                  <a:extLst>
                    <a:ext uri="{9D8B030D-6E8A-4147-A177-3AD203B41FA5}">
                      <a16:colId xmlns:a16="http://schemas.microsoft.com/office/drawing/2014/main" val="50044607"/>
                    </a:ext>
                  </a:extLst>
                </a:gridCol>
                <a:gridCol w="411480">
                  <a:extLst>
                    <a:ext uri="{9D8B030D-6E8A-4147-A177-3AD203B41FA5}">
                      <a16:colId xmlns:a16="http://schemas.microsoft.com/office/drawing/2014/main" val="1902853344"/>
                    </a:ext>
                  </a:extLst>
                </a:gridCol>
                <a:gridCol w="411480">
                  <a:extLst>
                    <a:ext uri="{9D8B030D-6E8A-4147-A177-3AD203B41FA5}">
                      <a16:colId xmlns:a16="http://schemas.microsoft.com/office/drawing/2014/main" val="1486442185"/>
                    </a:ext>
                  </a:extLst>
                </a:gridCol>
                <a:gridCol w="411480">
                  <a:extLst>
                    <a:ext uri="{9D8B030D-6E8A-4147-A177-3AD203B41FA5}">
                      <a16:colId xmlns:a16="http://schemas.microsoft.com/office/drawing/2014/main" val="3522779111"/>
                    </a:ext>
                  </a:extLst>
                </a:gridCol>
                <a:gridCol w="411480">
                  <a:extLst>
                    <a:ext uri="{9D8B030D-6E8A-4147-A177-3AD203B41FA5}">
                      <a16:colId xmlns:a16="http://schemas.microsoft.com/office/drawing/2014/main" val="2354899437"/>
                    </a:ext>
                  </a:extLst>
                </a:gridCol>
                <a:gridCol w="411480">
                  <a:extLst>
                    <a:ext uri="{9D8B030D-6E8A-4147-A177-3AD203B41FA5}">
                      <a16:colId xmlns:a16="http://schemas.microsoft.com/office/drawing/2014/main" val="430789673"/>
                    </a:ext>
                  </a:extLst>
                </a:gridCol>
                <a:gridCol w="411480">
                  <a:extLst>
                    <a:ext uri="{9D8B030D-6E8A-4147-A177-3AD203B41FA5}">
                      <a16:colId xmlns:a16="http://schemas.microsoft.com/office/drawing/2014/main" val="1437378623"/>
                    </a:ext>
                  </a:extLst>
                </a:gridCol>
                <a:gridCol w="411480">
                  <a:extLst>
                    <a:ext uri="{9D8B030D-6E8A-4147-A177-3AD203B41FA5}">
                      <a16:colId xmlns:a16="http://schemas.microsoft.com/office/drawing/2014/main" val="2859988217"/>
                    </a:ext>
                  </a:extLst>
                </a:gridCol>
                <a:gridCol w="411480">
                  <a:extLst>
                    <a:ext uri="{9D8B030D-6E8A-4147-A177-3AD203B41FA5}">
                      <a16:colId xmlns:a16="http://schemas.microsoft.com/office/drawing/2014/main" val="2397713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000753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- 2025-06-15 04:00:30</a:t>
                      </a:r>
                      <a:r>
                        <a:rPr kumimoji="0" lang="en-US" sz="1000" b="0" i="0" u="none" strike="noStrike" kern="1200" cap="none" spc="0" normalizeH="0" baseline="0" noProof="0">
                          <a:ln>
                            <a:noFill/>
                          </a:ln>
                          <a:solidFill>
                            <a:prstClr val="black"/>
                          </a:solidFill>
                          <a:effectLst/>
                          <a:uLnTx/>
                          <a:uFillTx/>
                          <a:latin typeface="Calibri"/>
                          <a:ea typeface="+mn-ea"/>
                          <a:cs typeface="+mn-cs"/>
                        </a:rPr>
                        <a:t>
 I think this is a pretty good portrait of me actually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https://quintly-eu-image-storage.s3.amazonaws.com/bfd0dcf385b09aa6daa2b58534cb331d/ca39c75f08bd0bbfb21a3321308391f5.jpg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73037052"/>
                  </a:ext>
                </a:extLst>
              </a:tr>
            </a:tbl>
          </a:graphicData>
        </a:graphic>
      </p:graphicFrame>
      <p:sp>
        <p:nvSpPr>
          <p:cNvPr id="4" name="Text Placeholder 3">
            <a:extLst>
              <a:ext uri="{FF2B5EF4-FFF2-40B4-BE49-F238E27FC236}">
                <a16:creationId xmlns:a16="http://schemas.microsoft.com/office/drawing/2014/main" id="{D4E5BE3C-E692-4926-9934-FFFF81DD84B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867215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181C3-FC52-49D1-B501-96AFA47A0253}"/>
              </a:ext>
            </a:extLst>
          </p:cNvPr>
          <p:cNvSpPr>
            <a:spLocks noGrp="1"/>
          </p:cNvSpPr>
          <p:nvPr>
            <p:ph type="title"/>
          </p:nvPr>
        </p:nvSpPr>
        <p:spPr/>
        <p:txBody>
          <a:bodyPr/>
          <a:lstStyle/>
          <a:p>
            <a:r>
              <a:rPr lang="en-US"/>
              <a:t>Facebook Own Posts Table | 1 group and 4 profiles - 11 of 15</a:t>
            </a:r>
          </a:p>
        </p:txBody>
      </p:sp>
      <p:graphicFrame>
        <p:nvGraphicFramePr>
          <p:cNvPr id="5" name="Table Placeholder 4">
            <a:extLst>
              <a:ext uri="{FF2B5EF4-FFF2-40B4-BE49-F238E27FC236}">
                <a16:creationId xmlns:a16="http://schemas.microsoft.com/office/drawing/2014/main" id="{D0556C04-6905-404B-8BD8-152258A49F0D}"/>
              </a:ext>
            </a:extLst>
          </p:cNvPr>
          <p:cNvGraphicFramePr>
            <a:graphicFrameLocks noGrp="1"/>
          </p:cNvGraphicFramePr>
          <p:nvPr>
            <p:ph type="tbl" sz="quarter" idx="13"/>
            <p:extLst>
              <p:ext uri="{D42A27DB-BD31-4B8C-83A1-F6EECF244321}">
                <p14:modId xmlns:p14="http://schemas.microsoft.com/office/powerpoint/2010/main" val="220449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96414554"/>
                    </a:ext>
                  </a:extLst>
                </a:gridCol>
                <a:gridCol w="1316735">
                  <a:extLst>
                    <a:ext uri="{9D8B030D-6E8A-4147-A177-3AD203B41FA5}">
                      <a16:colId xmlns:a16="http://schemas.microsoft.com/office/drawing/2014/main" val="1641371156"/>
                    </a:ext>
                  </a:extLst>
                </a:gridCol>
                <a:gridCol w="905256">
                  <a:extLst>
                    <a:ext uri="{9D8B030D-6E8A-4147-A177-3AD203B41FA5}">
                      <a16:colId xmlns:a16="http://schemas.microsoft.com/office/drawing/2014/main" val="3278043056"/>
                    </a:ext>
                  </a:extLst>
                </a:gridCol>
                <a:gridCol w="411480">
                  <a:extLst>
                    <a:ext uri="{9D8B030D-6E8A-4147-A177-3AD203B41FA5}">
                      <a16:colId xmlns:a16="http://schemas.microsoft.com/office/drawing/2014/main" val="418249427"/>
                    </a:ext>
                  </a:extLst>
                </a:gridCol>
                <a:gridCol w="411480">
                  <a:extLst>
                    <a:ext uri="{9D8B030D-6E8A-4147-A177-3AD203B41FA5}">
                      <a16:colId xmlns:a16="http://schemas.microsoft.com/office/drawing/2014/main" val="1631277101"/>
                    </a:ext>
                  </a:extLst>
                </a:gridCol>
                <a:gridCol w="411480">
                  <a:extLst>
                    <a:ext uri="{9D8B030D-6E8A-4147-A177-3AD203B41FA5}">
                      <a16:colId xmlns:a16="http://schemas.microsoft.com/office/drawing/2014/main" val="3779730907"/>
                    </a:ext>
                  </a:extLst>
                </a:gridCol>
                <a:gridCol w="411480">
                  <a:extLst>
                    <a:ext uri="{9D8B030D-6E8A-4147-A177-3AD203B41FA5}">
                      <a16:colId xmlns:a16="http://schemas.microsoft.com/office/drawing/2014/main" val="1605429718"/>
                    </a:ext>
                  </a:extLst>
                </a:gridCol>
                <a:gridCol w="411480">
                  <a:extLst>
                    <a:ext uri="{9D8B030D-6E8A-4147-A177-3AD203B41FA5}">
                      <a16:colId xmlns:a16="http://schemas.microsoft.com/office/drawing/2014/main" val="3516910292"/>
                    </a:ext>
                  </a:extLst>
                </a:gridCol>
                <a:gridCol w="411480">
                  <a:extLst>
                    <a:ext uri="{9D8B030D-6E8A-4147-A177-3AD203B41FA5}">
                      <a16:colId xmlns:a16="http://schemas.microsoft.com/office/drawing/2014/main" val="151474694"/>
                    </a:ext>
                  </a:extLst>
                </a:gridCol>
                <a:gridCol w="411480">
                  <a:extLst>
                    <a:ext uri="{9D8B030D-6E8A-4147-A177-3AD203B41FA5}">
                      <a16:colId xmlns:a16="http://schemas.microsoft.com/office/drawing/2014/main" val="103910818"/>
                    </a:ext>
                  </a:extLst>
                </a:gridCol>
                <a:gridCol w="411480">
                  <a:extLst>
                    <a:ext uri="{9D8B030D-6E8A-4147-A177-3AD203B41FA5}">
                      <a16:colId xmlns:a16="http://schemas.microsoft.com/office/drawing/2014/main" val="2320080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967590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SAM-Bond - 2025-06-14 17:45:53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একজন বাবার সাথে সন্তানের যে বন্ধন, তা গড়ে ওঠে নিঃশব্দে, নিরবে।
তিনি হয়তো শাসন করেন, কিন্তু সেই শাসনের প্রতিটি বাক্যে লুকিয়ে থাকে স্নেহ, দায়িত্ব আর অটুট এক বন্ধন।
</a:t>
                      </a:r>
                      <a:r>
                        <a:rPr kumimoji="0" lang="en-US" sz="1000" b="0" i="0" u="none" strike="noStrike" kern="1200" cap="none" spc="0" normalizeH="0" baseline="0" noProof="0">
                          <a:ln>
                            <a:noFill/>
                          </a:ln>
                          <a:solidFill>
                            <a:prstClr val="black"/>
                          </a:solidFill>
                          <a:effectLst/>
                          <a:uLnTx/>
                          <a:uFillTx/>
                          <a:latin typeface="Calibri"/>
                          <a:ea typeface="+mn-ea"/>
                          <a:cs typeface="+mn-cs"/>
                        </a:rPr>
                        <a:t>Sam Bond–</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এর পক্ষ থেকে শ্রদ্ধা ও ভালোবাসা জানাই সেই সকল বাবাকে, যাদের নিঃশব্দ ভালোবাসায় গড়ে ওঠে সন্তানের সুন্দর ভবিষ্যৎ।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https://quintly-eu-image-storage.s3.amazonaws.com/b5972140249173e838182cee62029037/ea05aec8d1455169d36061e81ef10244.jpg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09945716"/>
                  </a:ext>
                </a:extLst>
              </a:tr>
            </a:tbl>
          </a:graphicData>
        </a:graphic>
      </p:graphicFrame>
      <p:sp>
        <p:nvSpPr>
          <p:cNvPr id="4" name="Text Placeholder 3">
            <a:extLst>
              <a:ext uri="{FF2B5EF4-FFF2-40B4-BE49-F238E27FC236}">
                <a16:creationId xmlns:a16="http://schemas.microsoft.com/office/drawing/2014/main" id="{BC3EE6FB-2F5B-401D-9B78-AB4298C2FA13}"/>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171782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98B85-1B84-4D76-A3E0-EEEC98D155DF}"/>
              </a:ext>
            </a:extLst>
          </p:cNvPr>
          <p:cNvSpPr>
            <a:spLocks noGrp="1"/>
          </p:cNvSpPr>
          <p:nvPr>
            <p:ph type="title"/>
          </p:nvPr>
        </p:nvSpPr>
        <p:spPr/>
        <p:txBody>
          <a:bodyPr/>
          <a:lstStyle/>
          <a:p>
            <a:r>
              <a:rPr lang="en-US"/>
              <a:t>Facebook Own Posts Table | 1 group and 4 profiles - 12 of 15</a:t>
            </a:r>
          </a:p>
        </p:txBody>
      </p:sp>
      <p:graphicFrame>
        <p:nvGraphicFramePr>
          <p:cNvPr id="5" name="Table Placeholder 4">
            <a:extLst>
              <a:ext uri="{FF2B5EF4-FFF2-40B4-BE49-F238E27FC236}">
                <a16:creationId xmlns:a16="http://schemas.microsoft.com/office/drawing/2014/main" id="{EBCD201F-83A5-425C-A910-5B22F9C29221}"/>
              </a:ext>
            </a:extLst>
          </p:cNvPr>
          <p:cNvGraphicFramePr>
            <a:graphicFrameLocks noGrp="1"/>
          </p:cNvGraphicFramePr>
          <p:nvPr>
            <p:ph type="tbl" sz="quarter" idx="13"/>
            <p:extLst>
              <p:ext uri="{D42A27DB-BD31-4B8C-83A1-F6EECF244321}">
                <p14:modId xmlns:p14="http://schemas.microsoft.com/office/powerpoint/2010/main" val="742053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63146429"/>
                    </a:ext>
                  </a:extLst>
                </a:gridCol>
                <a:gridCol w="1316735">
                  <a:extLst>
                    <a:ext uri="{9D8B030D-6E8A-4147-A177-3AD203B41FA5}">
                      <a16:colId xmlns:a16="http://schemas.microsoft.com/office/drawing/2014/main" val="3673413759"/>
                    </a:ext>
                  </a:extLst>
                </a:gridCol>
                <a:gridCol w="905256">
                  <a:extLst>
                    <a:ext uri="{9D8B030D-6E8A-4147-A177-3AD203B41FA5}">
                      <a16:colId xmlns:a16="http://schemas.microsoft.com/office/drawing/2014/main" val="3646707723"/>
                    </a:ext>
                  </a:extLst>
                </a:gridCol>
                <a:gridCol w="411480">
                  <a:extLst>
                    <a:ext uri="{9D8B030D-6E8A-4147-A177-3AD203B41FA5}">
                      <a16:colId xmlns:a16="http://schemas.microsoft.com/office/drawing/2014/main" val="3307657842"/>
                    </a:ext>
                  </a:extLst>
                </a:gridCol>
                <a:gridCol w="411480">
                  <a:extLst>
                    <a:ext uri="{9D8B030D-6E8A-4147-A177-3AD203B41FA5}">
                      <a16:colId xmlns:a16="http://schemas.microsoft.com/office/drawing/2014/main" val="158714961"/>
                    </a:ext>
                  </a:extLst>
                </a:gridCol>
                <a:gridCol w="411480">
                  <a:extLst>
                    <a:ext uri="{9D8B030D-6E8A-4147-A177-3AD203B41FA5}">
                      <a16:colId xmlns:a16="http://schemas.microsoft.com/office/drawing/2014/main" val="402314647"/>
                    </a:ext>
                  </a:extLst>
                </a:gridCol>
                <a:gridCol w="411480">
                  <a:extLst>
                    <a:ext uri="{9D8B030D-6E8A-4147-A177-3AD203B41FA5}">
                      <a16:colId xmlns:a16="http://schemas.microsoft.com/office/drawing/2014/main" val="4181209202"/>
                    </a:ext>
                  </a:extLst>
                </a:gridCol>
                <a:gridCol w="411480">
                  <a:extLst>
                    <a:ext uri="{9D8B030D-6E8A-4147-A177-3AD203B41FA5}">
                      <a16:colId xmlns:a16="http://schemas.microsoft.com/office/drawing/2014/main" val="1792113044"/>
                    </a:ext>
                  </a:extLst>
                </a:gridCol>
                <a:gridCol w="411480">
                  <a:extLst>
                    <a:ext uri="{9D8B030D-6E8A-4147-A177-3AD203B41FA5}">
                      <a16:colId xmlns:a16="http://schemas.microsoft.com/office/drawing/2014/main" val="3995585747"/>
                    </a:ext>
                  </a:extLst>
                </a:gridCol>
                <a:gridCol w="411480">
                  <a:extLst>
                    <a:ext uri="{9D8B030D-6E8A-4147-A177-3AD203B41FA5}">
                      <a16:colId xmlns:a16="http://schemas.microsoft.com/office/drawing/2014/main" val="1311412641"/>
                    </a:ext>
                  </a:extLst>
                </a:gridCol>
                <a:gridCol w="411480">
                  <a:extLst>
                    <a:ext uri="{9D8B030D-6E8A-4147-A177-3AD203B41FA5}">
                      <a16:colId xmlns:a16="http://schemas.microsoft.com/office/drawing/2014/main" val="896280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905207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- 2025-06-14 06:30:39</a:t>
                      </a:r>
                      <a:r>
                        <a:rPr kumimoji="0" lang="en-US" sz="1000" b="0" i="0" u="none" strike="noStrike" kern="1200" cap="none" spc="0" normalizeH="0" baseline="0" noProof="0">
                          <a:ln>
                            <a:noFill/>
                          </a:ln>
                          <a:solidFill>
                            <a:prstClr val="black"/>
                          </a:solidFill>
                          <a:effectLst/>
                          <a:uLnTx/>
                          <a:uFillTx/>
                          <a:latin typeface="Calibri"/>
                          <a:ea typeface="+mn-ea"/>
                          <a:cs typeface="+mn-cs"/>
                        </a:rPr>
                        <a:t>
 Squirtle lollies,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https://quintly-eu-image-storage.s3.amazonaws.com/bfd0dcf385b09aa6daa2b58534cb331d/3944108c5caee1ea9d01a411681f7f12.jpg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33063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- 2025-06-13 06:34:52</a:t>
                      </a:r>
                      <a:r>
                        <a:rPr kumimoji="0" lang="en-US" sz="1000" b="0" i="0" u="none" strike="noStrike" kern="1200" cap="none" spc="0" normalizeH="0" baseline="0" noProof="0">
                          <a:ln>
                            <a:noFill/>
                          </a:ln>
                          <a:solidFill>
                            <a:prstClr val="black"/>
                          </a:solidFill>
                          <a:effectLst/>
                          <a:uLnTx/>
                          <a:uFillTx/>
                          <a:latin typeface="Calibri"/>
                          <a:ea typeface="+mn-ea"/>
                          <a:cs typeface="+mn-cs"/>
                        </a:rPr>
                        <a:t>
 Live Whackadoo!! Bluey is back baby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https://quintly-eu-image-storage.s3.amazonaws.com/bfd0dcf385b09aa6daa2b58534cb331d/7adce0bb68a6a4d9d5be0638dcdacc16.jpg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02:28:44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35570282"/>
                  </a:ext>
                </a:extLst>
              </a:tr>
            </a:tbl>
          </a:graphicData>
        </a:graphic>
      </p:graphicFrame>
      <p:sp>
        <p:nvSpPr>
          <p:cNvPr id="4" name="Text Placeholder 3">
            <a:extLst>
              <a:ext uri="{FF2B5EF4-FFF2-40B4-BE49-F238E27FC236}">
                <a16:creationId xmlns:a16="http://schemas.microsoft.com/office/drawing/2014/main" id="{3CE805DB-261F-4C9A-80D3-A9F6EFA7A07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130858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BEA77-3CEC-4033-A0E7-682990C7087B}"/>
              </a:ext>
            </a:extLst>
          </p:cNvPr>
          <p:cNvSpPr>
            <a:spLocks noGrp="1"/>
          </p:cNvSpPr>
          <p:nvPr>
            <p:ph type="title"/>
          </p:nvPr>
        </p:nvSpPr>
        <p:spPr/>
        <p:txBody>
          <a:bodyPr/>
          <a:lstStyle/>
          <a:p>
            <a:r>
              <a:rPr lang="en-US"/>
              <a:t>Facebook Own Posts Table | 1 group and 4 profiles - 13 of 15</a:t>
            </a:r>
          </a:p>
        </p:txBody>
      </p:sp>
      <p:graphicFrame>
        <p:nvGraphicFramePr>
          <p:cNvPr id="5" name="Table Placeholder 4">
            <a:extLst>
              <a:ext uri="{FF2B5EF4-FFF2-40B4-BE49-F238E27FC236}">
                <a16:creationId xmlns:a16="http://schemas.microsoft.com/office/drawing/2014/main" id="{AE1A37BA-E1F2-4F95-90FE-6BE9CF71BA4E}"/>
              </a:ext>
            </a:extLst>
          </p:cNvPr>
          <p:cNvGraphicFramePr>
            <a:graphicFrameLocks noGrp="1"/>
          </p:cNvGraphicFramePr>
          <p:nvPr>
            <p:ph type="tbl" sz="quarter" idx="13"/>
            <p:extLst>
              <p:ext uri="{D42A27DB-BD31-4B8C-83A1-F6EECF244321}">
                <p14:modId xmlns:p14="http://schemas.microsoft.com/office/powerpoint/2010/main" val="1341091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84106576"/>
                    </a:ext>
                  </a:extLst>
                </a:gridCol>
                <a:gridCol w="1316735">
                  <a:extLst>
                    <a:ext uri="{9D8B030D-6E8A-4147-A177-3AD203B41FA5}">
                      <a16:colId xmlns:a16="http://schemas.microsoft.com/office/drawing/2014/main" val="2788237801"/>
                    </a:ext>
                  </a:extLst>
                </a:gridCol>
                <a:gridCol w="905256">
                  <a:extLst>
                    <a:ext uri="{9D8B030D-6E8A-4147-A177-3AD203B41FA5}">
                      <a16:colId xmlns:a16="http://schemas.microsoft.com/office/drawing/2014/main" val="792517623"/>
                    </a:ext>
                  </a:extLst>
                </a:gridCol>
                <a:gridCol w="411480">
                  <a:extLst>
                    <a:ext uri="{9D8B030D-6E8A-4147-A177-3AD203B41FA5}">
                      <a16:colId xmlns:a16="http://schemas.microsoft.com/office/drawing/2014/main" val="2789283602"/>
                    </a:ext>
                  </a:extLst>
                </a:gridCol>
                <a:gridCol w="411480">
                  <a:extLst>
                    <a:ext uri="{9D8B030D-6E8A-4147-A177-3AD203B41FA5}">
                      <a16:colId xmlns:a16="http://schemas.microsoft.com/office/drawing/2014/main" val="4187973160"/>
                    </a:ext>
                  </a:extLst>
                </a:gridCol>
                <a:gridCol w="411480">
                  <a:extLst>
                    <a:ext uri="{9D8B030D-6E8A-4147-A177-3AD203B41FA5}">
                      <a16:colId xmlns:a16="http://schemas.microsoft.com/office/drawing/2014/main" val="2813076396"/>
                    </a:ext>
                  </a:extLst>
                </a:gridCol>
                <a:gridCol w="411480">
                  <a:extLst>
                    <a:ext uri="{9D8B030D-6E8A-4147-A177-3AD203B41FA5}">
                      <a16:colId xmlns:a16="http://schemas.microsoft.com/office/drawing/2014/main" val="1300789133"/>
                    </a:ext>
                  </a:extLst>
                </a:gridCol>
                <a:gridCol w="411480">
                  <a:extLst>
                    <a:ext uri="{9D8B030D-6E8A-4147-A177-3AD203B41FA5}">
                      <a16:colId xmlns:a16="http://schemas.microsoft.com/office/drawing/2014/main" val="3361537766"/>
                    </a:ext>
                  </a:extLst>
                </a:gridCol>
                <a:gridCol w="411480">
                  <a:extLst>
                    <a:ext uri="{9D8B030D-6E8A-4147-A177-3AD203B41FA5}">
                      <a16:colId xmlns:a16="http://schemas.microsoft.com/office/drawing/2014/main" val="195417183"/>
                    </a:ext>
                  </a:extLst>
                </a:gridCol>
                <a:gridCol w="411480">
                  <a:extLst>
                    <a:ext uri="{9D8B030D-6E8A-4147-A177-3AD203B41FA5}">
                      <a16:colId xmlns:a16="http://schemas.microsoft.com/office/drawing/2014/main" val="2435412073"/>
                    </a:ext>
                  </a:extLst>
                </a:gridCol>
                <a:gridCol w="411480">
                  <a:extLst>
                    <a:ext uri="{9D8B030D-6E8A-4147-A177-3AD203B41FA5}">
                      <a16:colId xmlns:a16="http://schemas.microsoft.com/office/drawing/2014/main" val="175956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047431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SAM-Bond - 2025-06-10 17:50:56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বলুন তো! </a:t>
                      </a:r>
                      <a:r>
                        <a:rPr kumimoji="0" lang="en-US" sz="1000" b="0" i="0" u="none" strike="noStrike" kern="1200" cap="none" spc="0" normalizeH="0" baseline="0" noProof="0">
                          <a:ln>
                            <a:noFill/>
                          </a:ln>
                          <a:solidFill>
                            <a:prstClr val="black"/>
                          </a:solidFill>
                          <a:effectLst/>
                          <a:uLnTx/>
                          <a:uFillTx/>
                          <a:latin typeface="Calibri"/>
                          <a:ea typeface="+mn-ea"/>
                          <a:cs typeface="+mn-cs"/>
                        </a:rPr>
                        <a:t>Sam Bond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এর আঠাসমূহ কোথায় কোথায় ব্যবহার করা হয়? 
সঠিক উত্তরদাতাদের মধ্যে ৩ জন সৌভাগ্যবান পেয়ে যাবেন মোবাইল রিচার্জ!!</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https://quintly-eu-image-storage.s3.amazonaws.com/b5972140249173e838182cee62029037/cd12dfaa44a4dc13bbed4d4e2d57640a.jpg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7385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- 2025-06-10 04:00:40</a:t>
                      </a:r>
                      <a:r>
                        <a:rPr kumimoji="0" lang="en-US" sz="1000" b="0" i="0" u="none" strike="noStrike" kern="1200" cap="none" spc="0" normalizeH="0" baseline="0" noProof="0">
                          <a:ln>
                            <a:noFill/>
                          </a:ln>
                          <a:solidFill>
                            <a:prstClr val="black"/>
                          </a:solidFill>
                          <a:effectLst/>
                          <a:uLnTx/>
                          <a:uFillTx/>
                          <a:latin typeface="Calibri"/>
                          <a:ea typeface="+mn-ea"/>
                          <a:cs typeface="+mn-cs"/>
                        </a:rPr>
                        <a:t>
 We love the How to Train Your Dragon movies, of course we had to make Toothless into candy. Sticky is the only place in the world you can find these lollies!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https://quintly-eu-image-storage.s3.amazonaws.com/bfd0dcf385b09aa6daa2b58534cb331d/4288c1a9ca7cced5e4cddbfe34b7495d.jpg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81190134"/>
                  </a:ext>
                </a:extLst>
              </a:tr>
            </a:tbl>
          </a:graphicData>
        </a:graphic>
      </p:graphicFrame>
      <p:sp>
        <p:nvSpPr>
          <p:cNvPr id="4" name="Text Placeholder 3">
            <a:extLst>
              <a:ext uri="{FF2B5EF4-FFF2-40B4-BE49-F238E27FC236}">
                <a16:creationId xmlns:a16="http://schemas.microsoft.com/office/drawing/2014/main" id="{B45412DE-A50D-4A5D-9695-E7599907F10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801229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C4A84-4EF9-47B0-B56C-7D4C2B39349D}"/>
              </a:ext>
            </a:extLst>
          </p:cNvPr>
          <p:cNvSpPr>
            <a:spLocks noGrp="1"/>
          </p:cNvSpPr>
          <p:nvPr>
            <p:ph type="title"/>
          </p:nvPr>
        </p:nvSpPr>
        <p:spPr/>
        <p:txBody>
          <a:bodyPr/>
          <a:lstStyle/>
          <a:p>
            <a:r>
              <a:rPr lang="en-US"/>
              <a:t>Facebook Own Posts Table | 1 group and 4 profiles - 14 of 15</a:t>
            </a:r>
          </a:p>
        </p:txBody>
      </p:sp>
      <p:graphicFrame>
        <p:nvGraphicFramePr>
          <p:cNvPr id="5" name="Table Placeholder 4">
            <a:extLst>
              <a:ext uri="{FF2B5EF4-FFF2-40B4-BE49-F238E27FC236}">
                <a16:creationId xmlns:a16="http://schemas.microsoft.com/office/drawing/2014/main" id="{8C0FEA5B-65CE-462D-8216-77FF29DBDFF8}"/>
              </a:ext>
            </a:extLst>
          </p:cNvPr>
          <p:cNvGraphicFramePr>
            <a:graphicFrameLocks noGrp="1"/>
          </p:cNvGraphicFramePr>
          <p:nvPr>
            <p:ph type="tbl" sz="quarter" idx="13"/>
            <p:extLst>
              <p:ext uri="{D42A27DB-BD31-4B8C-83A1-F6EECF244321}">
                <p14:modId xmlns:p14="http://schemas.microsoft.com/office/powerpoint/2010/main" val="162480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02996556"/>
                    </a:ext>
                  </a:extLst>
                </a:gridCol>
                <a:gridCol w="1316735">
                  <a:extLst>
                    <a:ext uri="{9D8B030D-6E8A-4147-A177-3AD203B41FA5}">
                      <a16:colId xmlns:a16="http://schemas.microsoft.com/office/drawing/2014/main" val="1088551676"/>
                    </a:ext>
                  </a:extLst>
                </a:gridCol>
                <a:gridCol w="905256">
                  <a:extLst>
                    <a:ext uri="{9D8B030D-6E8A-4147-A177-3AD203B41FA5}">
                      <a16:colId xmlns:a16="http://schemas.microsoft.com/office/drawing/2014/main" val="235746659"/>
                    </a:ext>
                  </a:extLst>
                </a:gridCol>
                <a:gridCol w="411480">
                  <a:extLst>
                    <a:ext uri="{9D8B030D-6E8A-4147-A177-3AD203B41FA5}">
                      <a16:colId xmlns:a16="http://schemas.microsoft.com/office/drawing/2014/main" val="4272183576"/>
                    </a:ext>
                  </a:extLst>
                </a:gridCol>
                <a:gridCol w="411480">
                  <a:extLst>
                    <a:ext uri="{9D8B030D-6E8A-4147-A177-3AD203B41FA5}">
                      <a16:colId xmlns:a16="http://schemas.microsoft.com/office/drawing/2014/main" val="3055682212"/>
                    </a:ext>
                  </a:extLst>
                </a:gridCol>
                <a:gridCol w="411480">
                  <a:extLst>
                    <a:ext uri="{9D8B030D-6E8A-4147-A177-3AD203B41FA5}">
                      <a16:colId xmlns:a16="http://schemas.microsoft.com/office/drawing/2014/main" val="1923346765"/>
                    </a:ext>
                  </a:extLst>
                </a:gridCol>
                <a:gridCol w="411480">
                  <a:extLst>
                    <a:ext uri="{9D8B030D-6E8A-4147-A177-3AD203B41FA5}">
                      <a16:colId xmlns:a16="http://schemas.microsoft.com/office/drawing/2014/main" val="2882389653"/>
                    </a:ext>
                  </a:extLst>
                </a:gridCol>
                <a:gridCol w="411480">
                  <a:extLst>
                    <a:ext uri="{9D8B030D-6E8A-4147-A177-3AD203B41FA5}">
                      <a16:colId xmlns:a16="http://schemas.microsoft.com/office/drawing/2014/main" val="3223234867"/>
                    </a:ext>
                  </a:extLst>
                </a:gridCol>
                <a:gridCol w="411480">
                  <a:extLst>
                    <a:ext uri="{9D8B030D-6E8A-4147-A177-3AD203B41FA5}">
                      <a16:colId xmlns:a16="http://schemas.microsoft.com/office/drawing/2014/main" val="2967068501"/>
                    </a:ext>
                  </a:extLst>
                </a:gridCol>
                <a:gridCol w="411480">
                  <a:extLst>
                    <a:ext uri="{9D8B030D-6E8A-4147-A177-3AD203B41FA5}">
                      <a16:colId xmlns:a16="http://schemas.microsoft.com/office/drawing/2014/main" val="2985534657"/>
                    </a:ext>
                  </a:extLst>
                </a:gridCol>
                <a:gridCol w="411480">
                  <a:extLst>
                    <a:ext uri="{9D8B030D-6E8A-4147-A177-3AD203B41FA5}">
                      <a16:colId xmlns:a16="http://schemas.microsoft.com/office/drawing/2014/main" val="593045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274466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- 2025-06-08 01:00:05</a:t>
                      </a:r>
                      <a:r>
                        <a:rPr kumimoji="0" lang="en-US" sz="1000" b="0" i="0" u="none" strike="noStrike" kern="1200" cap="none" spc="0" normalizeH="0" baseline="0" noProof="0">
                          <a:ln>
                            <a:noFill/>
                          </a:ln>
                          <a:solidFill>
                            <a:prstClr val="black"/>
                          </a:solidFill>
                          <a:effectLst/>
                          <a:uLnTx/>
                          <a:uFillTx/>
                          <a:latin typeface="Calibri"/>
                          <a:ea typeface="+mn-ea"/>
                          <a:cs typeface="+mn-cs"/>
                        </a:rPr>
                        <a:t>
 The Perfect Pair! Thank your teachers and celebrate your students with Class of 2025 rock and Teachers Appreciation Rock. Everyone has work so hard!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https://quintly-eu-image-storage.s3.amazonaws.com/bfd0dcf385b09aa6daa2b58534cb331d/49ab83579b0b9e36959c119330314ed9.jpg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7746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- 2025-06-07 06:30:05</a:t>
                      </a:r>
                      <a:r>
                        <a:rPr kumimoji="0" lang="en-US" sz="1000" b="0" i="0" u="none" strike="noStrike" kern="1200" cap="none" spc="0" normalizeH="0" baseline="0" noProof="0">
                          <a:ln>
                            <a:noFill/>
                          </a:ln>
                          <a:solidFill>
                            <a:prstClr val="black"/>
                          </a:solidFill>
                          <a:effectLst/>
                          <a:uLnTx/>
                          <a:uFillTx/>
                          <a:latin typeface="Calibri"/>
                          <a:ea typeface="+mn-ea"/>
                          <a:cs typeface="+mn-cs"/>
                        </a:rPr>
                        <a:t>
 The Animal mix is getting extra cute with our sloth lollies. You'll never guess what we did to his nose!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https://quintly-eu-image-storage.s3.amazonaws.com/bfd0dcf385b09aa6daa2b58534cb331d/718f8aa579c7d1b4d8040f88d3226138.jpg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02:28:44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09443387"/>
                  </a:ext>
                </a:extLst>
              </a:tr>
            </a:tbl>
          </a:graphicData>
        </a:graphic>
      </p:graphicFrame>
      <p:sp>
        <p:nvSpPr>
          <p:cNvPr id="4" name="Text Placeholder 3">
            <a:extLst>
              <a:ext uri="{FF2B5EF4-FFF2-40B4-BE49-F238E27FC236}">
                <a16:creationId xmlns:a16="http://schemas.microsoft.com/office/drawing/2014/main" id="{6A93C1A4-1F28-4E4F-B69F-5496487AE065}"/>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720986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BCCC-A5B9-48CE-BF4D-CC8B7AF72BAC}"/>
              </a:ext>
            </a:extLst>
          </p:cNvPr>
          <p:cNvSpPr>
            <a:spLocks noGrp="1"/>
          </p:cNvSpPr>
          <p:nvPr>
            <p:ph type="title"/>
          </p:nvPr>
        </p:nvSpPr>
        <p:spPr/>
        <p:txBody>
          <a:bodyPr/>
          <a:lstStyle/>
          <a:p>
            <a:r>
              <a:rPr lang="en-US"/>
              <a:t>Facebook Own Posts Table | 1 group and 4 profiles - 15 of 15</a:t>
            </a:r>
          </a:p>
        </p:txBody>
      </p:sp>
      <p:graphicFrame>
        <p:nvGraphicFramePr>
          <p:cNvPr id="5" name="Table Placeholder 4">
            <a:extLst>
              <a:ext uri="{FF2B5EF4-FFF2-40B4-BE49-F238E27FC236}">
                <a16:creationId xmlns:a16="http://schemas.microsoft.com/office/drawing/2014/main" id="{A695B8E0-974B-404E-B43A-3C911DA8D65F}"/>
              </a:ext>
            </a:extLst>
          </p:cNvPr>
          <p:cNvGraphicFramePr>
            <a:graphicFrameLocks noGrp="1"/>
          </p:cNvGraphicFramePr>
          <p:nvPr>
            <p:ph type="tbl" sz="quarter" idx="13"/>
            <p:extLst>
              <p:ext uri="{D42A27DB-BD31-4B8C-83A1-F6EECF244321}">
                <p14:modId xmlns:p14="http://schemas.microsoft.com/office/powerpoint/2010/main" val="1857205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64923958"/>
                    </a:ext>
                  </a:extLst>
                </a:gridCol>
                <a:gridCol w="1316735">
                  <a:extLst>
                    <a:ext uri="{9D8B030D-6E8A-4147-A177-3AD203B41FA5}">
                      <a16:colId xmlns:a16="http://schemas.microsoft.com/office/drawing/2014/main" val="3702355531"/>
                    </a:ext>
                  </a:extLst>
                </a:gridCol>
                <a:gridCol w="905256">
                  <a:extLst>
                    <a:ext uri="{9D8B030D-6E8A-4147-A177-3AD203B41FA5}">
                      <a16:colId xmlns:a16="http://schemas.microsoft.com/office/drawing/2014/main" val="1396727822"/>
                    </a:ext>
                  </a:extLst>
                </a:gridCol>
                <a:gridCol w="411480">
                  <a:extLst>
                    <a:ext uri="{9D8B030D-6E8A-4147-A177-3AD203B41FA5}">
                      <a16:colId xmlns:a16="http://schemas.microsoft.com/office/drawing/2014/main" val="666472042"/>
                    </a:ext>
                  </a:extLst>
                </a:gridCol>
                <a:gridCol w="411480">
                  <a:extLst>
                    <a:ext uri="{9D8B030D-6E8A-4147-A177-3AD203B41FA5}">
                      <a16:colId xmlns:a16="http://schemas.microsoft.com/office/drawing/2014/main" val="246613127"/>
                    </a:ext>
                  </a:extLst>
                </a:gridCol>
                <a:gridCol w="411480">
                  <a:extLst>
                    <a:ext uri="{9D8B030D-6E8A-4147-A177-3AD203B41FA5}">
                      <a16:colId xmlns:a16="http://schemas.microsoft.com/office/drawing/2014/main" val="225123260"/>
                    </a:ext>
                  </a:extLst>
                </a:gridCol>
                <a:gridCol w="411480">
                  <a:extLst>
                    <a:ext uri="{9D8B030D-6E8A-4147-A177-3AD203B41FA5}">
                      <a16:colId xmlns:a16="http://schemas.microsoft.com/office/drawing/2014/main" val="376713999"/>
                    </a:ext>
                  </a:extLst>
                </a:gridCol>
                <a:gridCol w="411480">
                  <a:extLst>
                    <a:ext uri="{9D8B030D-6E8A-4147-A177-3AD203B41FA5}">
                      <a16:colId xmlns:a16="http://schemas.microsoft.com/office/drawing/2014/main" val="3936723244"/>
                    </a:ext>
                  </a:extLst>
                </a:gridCol>
                <a:gridCol w="411480">
                  <a:extLst>
                    <a:ext uri="{9D8B030D-6E8A-4147-A177-3AD203B41FA5}">
                      <a16:colId xmlns:a16="http://schemas.microsoft.com/office/drawing/2014/main" val="3383208736"/>
                    </a:ext>
                  </a:extLst>
                </a:gridCol>
                <a:gridCol w="411480">
                  <a:extLst>
                    <a:ext uri="{9D8B030D-6E8A-4147-A177-3AD203B41FA5}">
                      <a16:colId xmlns:a16="http://schemas.microsoft.com/office/drawing/2014/main" val="552972477"/>
                    </a:ext>
                  </a:extLst>
                </a:gridCol>
                <a:gridCol w="411480">
                  <a:extLst>
                    <a:ext uri="{9D8B030D-6E8A-4147-A177-3AD203B41FA5}">
                      <a16:colId xmlns:a16="http://schemas.microsoft.com/office/drawing/2014/main" val="641499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3553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Star Adhesives - 2025-06-06 18:00:09</a:t>
                      </a:r>
                      <a:r>
                        <a:rPr kumimoji="0" lang="en-US" sz="1000" b="0" i="0" u="none" strike="noStrike" kern="1200" cap="none" spc="0" normalizeH="0" baseline="0" noProof="0">
                          <a:ln>
                            <a:noFill/>
                          </a:ln>
                          <a:solidFill>
                            <a:prstClr val="black"/>
                          </a:solidFill>
                          <a:effectLst/>
                          <a:uLnTx/>
                          <a:uFillTx/>
                          <a:latin typeface="Calibri"/>
                          <a:ea typeface="+mn-ea"/>
                          <a:cs typeface="+mn-cs"/>
                        </a:rPr>
                        <a:t>
 🌙✨ Star Adhesives-</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এর পক্ষ থেকে ঈদের শুভেচ্ছা!
ঈদ মানে বন্ধন, ঈদ মানে ভালোবাসা।
ঠিক যেমন স্টার অ্যাডহেসিভস দৃঢ় বন্ধনে আবদ্ধ রাখে, 
সেভাবেই আপনার জীবনেও আসুক শান্তি, সৌন্দর্য ও অটুট বন্ধনের শক্তি।
#ঈদমোবারক #</a:t>
                      </a:r>
                      <a:r>
                        <a:rPr kumimoji="0" lang="en-US" sz="1000" b="0" i="0" u="none" strike="noStrike" kern="1200" cap="none" spc="0" normalizeH="0" baseline="0" noProof="0">
                          <a:ln>
                            <a:noFill/>
                          </a:ln>
                          <a:solidFill>
                            <a:prstClr val="black"/>
                          </a:solidFill>
                          <a:effectLst/>
                          <a:uLnTx/>
                          <a:uFillTx/>
                          <a:latin typeface="Calibri"/>
                          <a:ea typeface="+mn-ea"/>
                          <a:cs typeface="+mn-cs"/>
                        </a:rPr>
                        <a:t>StarAdhesives #BondWithStrength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26412574"/>
                  </a:ext>
                </a:extLst>
              </a:tr>
            </a:tbl>
          </a:graphicData>
        </a:graphic>
      </p:graphicFrame>
      <p:sp>
        <p:nvSpPr>
          <p:cNvPr id="4" name="Text Placeholder 3">
            <a:extLst>
              <a:ext uri="{FF2B5EF4-FFF2-40B4-BE49-F238E27FC236}">
                <a16:creationId xmlns:a16="http://schemas.microsoft.com/office/drawing/2014/main" id="{E8549401-E045-4FDC-A1FA-73C1185C720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7718477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1953</Words>
  <Application>Microsoft Office PowerPoint</Application>
  <PresentationFormat>On-screen Show (4:3)</PresentationFormat>
  <Paragraphs>470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Facebook Own Posts Table | 1 group and 4 profiles - 1 of 15</vt:lpstr>
      <vt:lpstr>Facebook Own Posts Table | 1 group and 4 profiles - 2 of 15</vt:lpstr>
      <vt:lpstr>Facebook Own Posts Table | 1 group and 4 profiles - 3 of 15</vt:lpstr>
      <vt:lpstr>Facebook Own Posts Table | 1 group and 4 profiles - 4 of 15</vt:lpstr>
      <vt:lpstr>Facebook Own Posts Table | 1 group and 4 profiles - 5 of 15</vt:lpstr>
      <vt:lpstr>Facebook Own Posts Table | 1 group and 4 profiles - 6 of 15</vt:lpstr>
      <vt:lpstr>Facebook Own Posts Table | 1 group and 4 profiles - 7 of 15</vt:lpstr>
      <vt:lpstr>Facebook Own Posts Table | 1 group and 4 profiles - 8 of 15</vt:lpstr>
      <vt:lpstr>Facebook Own Posts Table | 1 group and 4 profiles - 9 of 15</vt:lpstr>
      <vt:lpstr>Facebook Own Posts Table | 1 group and 4 profiles - 10 of 15</vt:lpstr>
      <vt:lpstr>Facebook Own Posts Table | 1 group and 4 profiles - 11 of 15</vt:lpstr>
      <vt:lpstr>Facebook Own Posts Table | 1 group and 4 profiles - 12 of 15</vt:lpstr>
      <vt:lpstr>Facebook Own Posts Table | 1 group and 4 profiles - 13 of 15</vt:lpstr>
      <vt:lpstr>Facebook Own Posts Table | 1 group and 4 profiles - 14 of 15</vt:lpstr>
      <vt:lpstr>Facebook Own Posts Table | 1 group and 4 profiles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group and 4 profiles - 1 of 15</dc:title>
  <dc:creator>Frederik Born</dc:creator>
  <cp:lastModifiedBy>Frederik Born</cp:lastModifiedBy>
  <cp:revision>1</cp:revision>
  <dcterms:created xsi:type="dcterms:W3CDTF">2025-07-01T08:45:18Z</dcterms:created>
  <dcterms:modified xsi:type="dcterms:W3CDTF">2025-07-01T08:48:19Z</dcterms:modified>
</cp:coreProperties>
</file>