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Lst>
  <p:sldSz cx="9144000" cy="6858000" type="screen4x3"/>
  <p:notesSz cx="6858000" cy="9144000"/>
  <p:embeddedFontLst>
    <p:embeddedFont>
      <p:font typeface="Calibri" panose="020F0502020204030204" pitchFamily="34"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6" d="100"/>
          <a:sy n="106" d="100"/>
        </p:scale>
        <p:origin x="49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6DC4A-A123-47C5-AAD3-C608D8468E4C}"/>
              </a:ext>
            </a:extLst>
          </p:cNvPr>
          <p:cNvSpPr>
            <a:spLocks noGrp="1"/>
          </p:cNvSpPr>
          <p:nvPr>
            <p:ph type="title"/>
          </p:nvPr>
        </p:nvSpPr>
        <p:spPr/>
        <p:txBody>
          <a:bodyPr/>
          <a:lstStyle/>
          <a:p>
            <a:r>
              <a:rPr lang="en-US"/>
              <a:t>Facebook Own Posts Table | 1 group and 4 profiles - 1 of 15</a:t>
            </a:r>
          </a:p>
        </p:txBody>
      </p:sp>
      <p:graphicFrame>
        <p:nvGraphicFramePr>
          <p:cNvPr id="5" name="Table Placeholder 4">
            <a:extLst>
              <a:ext uri="{FF2B5EF4-FFF2-40B4-BE49-F238E27FC236}">
                <a16:creationId xmlns:a16="http://schemas.microsoft.com/office/drawing/2014/main" id="{BE196212-0A6B-4812-A966-318F19392E8E}"/>
              </a:ext>
            </a:extLst>
          </p:cNvPr>
          <p:cNvGraphicFramePr>
            <a:graphicFrameLocks noGrp="1"/>
          </p:cNvGraphicFramePr>
          <p:nvPr>
            <p:ph type="tbl" sz="quarter" idx="13"/>
            <p:extLst>
              <p:ext uri="{D42A27DB-BD31-4B8C-83A1-F6EECF244321}">
                <p14:modId xmlns:p14="http://schemas.microsoft.com/office/powerpoint/2010/main" val="1412842329"/>
              </p:ext>
            </p:extLst>
          </p:nvPr>
        </p:nvGraphicFramePr>
        <p:xfrm>
          <a:off x="457200" y="1731963"/>
          <a:ext cx="7406638" cy="1376680"/>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522180096"/>
                    </a:ext>
                  </a:extLst>
                </a:gridCol>
                <a:gridCol w="1316735">
                  <a:extLst>
                    <a:ext uri="{9D8B030D-6E8A-4147-A177-3AD203B41FA5}">
                      <a16:colId xmlns:a16="http://schemas.microsoft.com/office/drawing/2014/main" val="2965312183"/>
                    </a:ext>
                  </a:extLst>
                </a:gridCol>
                <a:gridCol w="905256">
                  <a:extLst>
                    <a:ext uri="{9D8B030D-6E8A-4147-A177-3AD203B41FA5}">
                      <a16:colId xmlns:a16="http://schemas.microsoft.com/office/drawing/2014/main" val="4259051141"/>
                    </a:ext>
                  </a:extLst>
                </a:gridCol>
                <a:gridCol w="411480">
                  <a:extLst>
                    <a:ext uri="{9D8B030D-6E8A-4147-A177-3AD203B41FA5}">
                      <a16:colId xmlns:a16="http://schemas.microsoft.com/office/drawing/2014/main" val="2791163570"/>
                    </a:ext>
                  </a:extLst>
                </a:gridCol>
                <a:gridCol w="411480">
                  <a:extLst>
                    <a:ext uri="{9D8B030D-6E8A-4147-A177-3AD203B41FA5}">
                      <a16:colId xmlns:a16="http://schemas.microsoft.com/office/drawing/2014/main" val="176705218"/>
                    </a:ext>
                  </a:extLst>
                </a:gridCol>
                <a:gridCol w="411480">
                  <a:extLst>
                    <a:ext uri="{9D8B030D-6E8A-4147-A177-3AD203B41FA5}">
                      <a16:colId xmlns:a16="http://schemas.microsoft.com/office/drawing/2014/main" val="1691984169"/>
                    </a:ext>
                  </a:extLst>
                </a:gridCol>
                <a:gridCol w="411480">
                  <a:extLst>
                    <a:ext uri="{9D8B030D-6E8A-4147-A177-3AD203B41FA5}">
                      <a16:colId xmlns:a16="http://schemas.microsoft.com/office/drawing/2014/main" val="857339580"/>
                    </a:ext>
                  </a:extLst>
                </a:gridCol>
                <a:gridCol w="411480">
                  <a:extLst>
                    <a:ext uri="{9D8B030D-6E8A-4147-A177-3AD203B41FA5}">
                      <a16:colId xmlns:a16="http://schemas.microsoft.com/office/drawing/2014/main" val="3679318960"/>
                    </a:ext>
                  </a:extLst>
                </a:gridCol>
                <a:gridCol w="411480">
                  <a:extLst>
                    <a:ext uri="{9D8B030D-6E8A-4147-A177-3AD203B41FA5}">
                      <a16:colId xmlns:a16="http://schemas.microsoft.com/office/drawing/2014/main" val="1628282666"/>
                    </a:ext>
                  </a:extLst>
                </a:gridCol>
                <a:gridCol w="411480">
                  <a:extLst>
                    <a:ext uri="{9D8B030D-6E8A-4147-A177-3AD203B41FA5}">
                      <a16:colId xmlns:a16="http://schemas.microsoft.com/office/drawing/2014/main" val="3639441016"/>
                    </a:ext>
                  </a:extLst>
                </a:gridCol>
                <a:gridCol w="411480">
                  <a:extLst>
                    <a:ext uri="{9D8B030D-6E8A-4147-A177-3AD203B41FA5}">
                      <a16:colId xmlns:a16="http://schemas.microsoft.com/office/drawing/2014/main" val="35431953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4174207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Fevicol - 2025-06-30 20:24:59</a:t>
                      </a:r>
                      <a:r>
                        <a:rPr kumimoji="0" lang="en-US" sz="1000" b="0" i="0" u="none" strike="noStrike" kern="1200" cap="none" spc="0" normalizeH="0" baseline="0" noProof="0">
                          <a:ln>
                            <a:noFill/>
                          </a:ln>
                          <a:solidFill>
                            <a:prstClr val="black"/>
                          </a:solidFill>
                          <a:effectLst/>
                          <a:uLnTx/>
                          <a:uFillTx/>
                          <a:latin typeface="Calibri"/>
                          <a:ea typeface="+mn-ea"/>
                          <a:cs typeface="+mn-cs"/>
                        </a:rPr>
                        <a:t>
 Saalon baad ye Shubh din aaya hai, pakde rehenge 🙌🏻
#RakeshSharma #ShubhanshuShukla #FevicolKaJod #MazbootJod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https://quintly-eu-image-storage.s3.amazonaws.com/6d83b0db40f21fb9c9a5dec363fe4e4c/af803d7163ef4f48a18925c88548263b.jpg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07/01/2025 09:25:06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287805898"/>
                  </a:ext>
                </a:extLst>
              </a:tr>
            </a:tbl>
          </a:graphicData>
        </a:graphic>
      </p:graphicFrame>
      <p:sp>
        <p:nvSpPr>
          <p:cNvPr id="4" name="Text Placeholder 3">
            <a:extLst>
              <a:ext uri="{FF2B5EF4-FFF2-40B4-BE49-F238E27FC236}">
                <a16:creationId xmlns:a16="http://schemas.microsoft.com/office/drawing/2014/main" id="{8DFCE378-CED6-427E-9616-166BB27DFD6D}"/>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28452260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340BF-564C-4901-BDBA-FBDEC469B48D}"/>
              </a:ext>
            </a:extLst>
          </p:cNvPr>
          <p:cNvSpPr>
            <a:spLocks noGrp="1"/>
          </p:cNvSpPr>
          <p:nvPr>
            <p:ph type="title"/>
          </p:nvPr>
        </p:nvSpPr>
        <p:spPr/>
        <p:txBody>
          <a:bodyPr/>
          <a:lstStyle/>
          <a:p>
            <a:r>
              <a:rPr lang="en-US"/>
              <a:t>Facebook Own Posts Table | 1 group and 4 profiles - 2 of 15</a:t>
            </a:r>
          </a:p>
        </p:txBody>
      </p:sp>
      <p:graphicFrame>
        <p:nvGraphicFramePr>
          <p:cNvPr id="5" name="Table Placeholder 4">
            <a:extLst>
              <a:ext uri="{FF2B5EF4-FFF2-40B4-BE49-F238E27FC236}">
                <a16:creationId xmlns:a16="http://schemas.microsoft.com/office/drawing/2014/main" id="{592296B7-6B4B-4A50-82CC-AC0DECB2EDB0}"/>
              </a:ext>
            </a:extLst>
          </p:cNvPr>
          <p:cNvGraphicFramePr>
            <a:graphicFrameLocks noGrp="1"/>
          </p:cNvGraphicFramePr>
          <p:nvPr>
            <p:ph type="tbl" sz="quarter" idx="13"/>
            <p:extLst>
              <p:ext uri="{D42A27DB-BD31-4B8C-83A1-F6EECF244321}">
                <p14:modId xmlns:p14="http://schemas.microsoft.com/office/powerpoint/2010/main" val="28003478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4188245475"/>
                    </a:ext>
                  </a:extLst>
                </a:gridCol>
                <a:gridCol w="1316735">
                  <a:extLst>
                    <a:ext uri="{9D8B030D-6E8A-4147-A177-3AD203B41FA5}">
                      <a16:colId xmlns:a16="http://schemas.microsoft.com/office/drawing/2014/main" val="783646275"/>
                    </a:ext>
                  </a:extLst>
                </a:gridCol>
                <a:gridCol w="905256">
                  <a:extLst>
                    <a:ext uri="{9D8B030D-6E8A-4147-A177-3AD203B41FA5}">
                      <a16:colId xmlns:a16="http://schemas.microsoft.com/office/drawing/2014/main" val="3237192388"/>
                    </a:ext>
                  </a:extLst>
                </a:gridCol>
                <a:gridCol w="411480">
                  <a:extLst>
                    <a:ext uri="{9D8B030D-6E8A-4147-A177-3AD203B41FA5}">
                      <a16:colId xmlns:a16="http://schemas.microsoft.com/office/drawing/2014/main" val="3035672982"/>
                    </a:ext>
                  </a:extLst>
                </a:gridCol>
                <a:gridCol w="411480">
                  <a:extLst>
                    <a:ext uri="{9D8B030D-6E8A-4147-A177-3AD203B41FA5}">
                      <a16:colId xmlns:a16="http://schemas.microsoft.com/office/drawing/2014/main" val="1374311827"/>
                    </a:ext>
                  </a:extLst>
                </a:gridCol>
                <a:gridCol w="411480">
                  <a:extLst>
                    <a:ext uri="{9D8B030D-6E8A-4147-A177-3AD203B41FA5}">
                      <a16:colId xmlns:a16="http://schemas.microsoft.com/office/drawing/2014/main" val="2171158474"/>
                    </a:ext>
                  </a:extLst>
                </a:gridCol>
                <a:gridCol w="411480">
                  <a:extLst>
                    <a:ext uri="{9D8B030D-6E8A-4147-A177-3AD203B41FA5}">
                      <a16:colId xmlns:a16="http://schemas.microsoft.com/office/drawing/2014/main" val="1059857851"/>
                    </a:ext>
                  </a:extLst>
                </a:gridCol>
                <a:gridCol w="411480">
                  <a:extLst>
                    <a:ext uri="{9D8B030D-6E8A-4147-A177-3AD203B41FA5}">
                      <a16:colId xmlns:a16="http://schemas.microsoft.com/office/drawing/2014/main" val="1338294795"/>
                    </a:ext>
                  </a:extLst>
                </a:gridCol>
                <a:gridCol w="411480">
                  <a:extLst>
                    <a:ext uri="{9D8B030D-6E8A-4147-A177-3AD203B41FA5}">
                      <a16:colId xmlns:a16="http://schemas.microsoft.com/office/drawing/2014/main" val="3082692482"/>
                    </a:ext>
                  </a:extLst>
                </a:gridCol>
                <a:gridCol w="411480">
                  <a:extLst>
                    <a:ext uri="{9D8B030D-6E8A-4147-A177-3AD203B41FA5}">
                      <a16:colId xmlns:a16="http://schemas.microsoft.com/office/drawing/2014/main" val="3778159989"/>
                    </a:ext>
                  </a:extLst>
                </a:gridCol>
                <a:gridCol w="411480">
                  <a:extLst>
                    <a:ext uri="{9D8B030D-6E8A-4147-A177-3AD203B41FA5}">
                      <a16:colId xmlns:a16="http://schemas.microsoft.com/office/drawing/2014/main" val="27431030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1998986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Star Adhesives - 2025-06-29 15:45:36</a:t>
                      </a:r>
                      <a:r>
                        <a:rPr kumimoji="0" lang="en-US" sz="1000" b="0" i="0" u="none" strike="noStrike" kern="1200" cap="none" spc="0" normalizeH="0" baseline="0" noProof="0">
                          <a:ln>
                            <a:noFill/>
                          </a:ln>
                          <a:solidFill>
                            <a:prstClr val="black"/>
                          </a:solidFill>
                          <a:effectLst/>
                          <a:uLnTx/>
                          <a:uFillTx/>
                          <a:latin typeface="Calibri"/>
                          <a:ea typeface="+mn-ea"/>
                          <a:cs typeface="+mn-cs"/>
                        </a:rPr>
                        <a:t>
 Congratulations Sir!
We extend our heartfelt congratulations to Mr. Aziz Al Kaiser sir on his appointment as the new Chairman of the Trustee Board of North South University. He currently holds the esteemed position of Chairman at both Partex Star Group and The City Bank. His visionary leadership, dedication to excellence and unwavering commitment to education will undoubtedly guide the university to new heights. We wish him continued success as he takes on this esteemed role and helps shape the future of higher education in Bangladesh.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https://quintly-eu-image-storage.s3.amazonaws.com/2843c1b9f90c6bdad8a012dcdca606d3/c9f26b8a0f76be67af440aa95e7c8a59.jpg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07/01/2025 08:41:36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324344761"/>
                  </a:ext>
                </a:extLst>
              </a:tr>
            </a:tbl>
          </a:graphicData>
        </a:graphic>
      </p:graphicFrame>
      <p:sp>
        <p:nvSpPr>
          <p:cNvPr id="4" name="Text Placeholder 3">
            <a:extLst>
              <a:ext uri="{FF2B5EF4-FFF2-40B4-BE49-F238E27FC236}">
                <a16:creationId xmlns:a16="http://schemas.microsoft.com/office/drawing/2014/main" id="{30B6024D-F465-4E13-8204-8C98CF233262}"/>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7200370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5AECD-E0E3-4E96-8C24-F43E83734BFA}"/>
              </a:ext>
            </a:extLst>
          </p:cNvPr>
          <p:cNvSpPr>
            <a:spLocks noGrp="1"/>
          </p:cNvSpPr>
          <p:nvPr>
            <p:ph type="title"/>
          </p:nvPr>
        </p:nvSpPr>
        <p:spPr/>
        <p:txBody>
          <a:bodyPr/>
          <a:lstStyle/>
          <a:p>
            <a:r>
              <a:rPr lang="en-US"/>
              <a:t>Facebook Own Posts Table | 1 group and 4 profiles - 3 of 15</a:t>
            </a:r>
          </a:p>
        </p:txBody>
      </p:sp>
      <p:graphicFrame>
        <p:nvGraphicFramePr>
          <p:cNvPr id="5" name="Table Placeholder 4">
            <a:extLst>
              <a:ext uri="{FF2B5EF4-FFF2-40B4-BE49-F238E27FC236}">
                <a16:creationId xmlns:a16="http://schemas.microsoft.com/office/drawing/2014/main" id="{7D995D62-1C5B-4A2A-8A37-F9191B281C16}"/>
              </a:ext>
            </a:extLst>
          </p:cNvPr>
          <p:cNvGraphicFramePr>
            <a:graphicFrameLocks noGrp="1"/>
          </p:cNvGraphicFramePr>
          <p:nvPr>
            <p:ph type="tbl" sz="quarter" idx="13"/>
            <p:extLst>
              <p:ext uri="{D42A27DB-BD31-4B8C-83A1-F6EECF244321}">
                <p14:modId xmlns:p14="http://schemas.microsoft.com/office/powerpoint/2010/main" val="19890691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315785531"/>
                    </a:ext>
                  </a:extLst>
                </a:gridCol>
                <a:gridCol w="1316735">
                  <a:extLst>
                    <a:ext uri="{9D8B030D-6E8A-4147-A177-3AD203B41FA5}">
                      <a16:colId xmlns:a16="http://schemas.microsoft.com/office/drawing/2014/main" val="1668558011"/>
                    </a:ext>
                  </a:extLst>
                </a:gridCol>
                <a:gridCol w="905256">
                  <a:extLst>
                    <a:ext uri="{9D8B030D-6E8A-4147-A177-3AD203B41FA5}">
                      <a16:colId xmlns:a16="http://schemas.microsoft.com/office/drawing/2014/main" val="2093212829"/>
                    </a:ext>
                  </a:extLst>
                </a:gridCol>
                <a:gridCol w="411480">
                  <a:extLst>
                    <a:ext uri="{9D8B030D-6E8A-4147-A177-3AD203B41FA5}">
                      <a16:colId xmlns:a16="http://schemas.microsoft.com/office/drawing/2014/main" val="2996052714"/>
                    </a:ext>
                  </a:extLst>
                </a:gridCol>
                <a:gridCol w="411480">
                  <a:extLst>
                    <a:ext uri="{9D8B030D-6E8A-4147-A177-3AD203B41FA5}">
                      <a16:colId xmlns:a16="http://schemas.microsoft.com/office/drawing/2014/main" val="2318879965"/>
                    </a:ext>
                  </a:extLst>
                </a:gridCol>
                <a:gridCol w="411480">
                  <a:extLst>
                    <a:ext uri="{9D8B030D-6E8A-4147-A177-3AD203B41FA5}">
                      <a16:colId xmlns:a16="http://schemas.microsoft.com/office/drawing/2014/main" val="3858983731"/>
                    </a:ext>
                  </a:extLst>
                </a:gridCol>
                <a:gridCol w="411480">
                  <a:extLst>
                    <a:ext uri="{9D8B030D-6E8A-4147-A177-3AD203B41FA5}">
                      <a16:colId xmlns:a16="http://schemas.microsoft.com/office/drawing/2014/main" val="2774402242"/>
                    </a:ext>
                  </a:extLst>
                </a:gridCol>
                <a:gridCol w="411480">
                  <a:extLst>
                    <a:ext uri="{9D8B030D-6E8A-4147-A177-3AD203B41FA5}">
                      <a16:colId xmlns:a16="http://schemas.microsoft.com/office/drawing/2014/main" val="169805889"/>
                    </a:ext>
                  </a:extLst>
                </a:gridCol>
                <a:gridCol w="411480">
                  <a:extLst>
                    <a:ext uri="{9D8B030D-6E8A-4147-A177-3AD203B41FA5}">
                      <a16:colId xmlns:a16="http://schemas.microsoft.com/office/drawing/2014/main" val="3250997057"/>
                    </a:ext>
                  </a:extLst>
                </a:gridCol>
                <a:gridCol w="411480">
                  <a:extLst>
                    <a:ext uri="{9D8B030D-6E8A-4147-A177-3AD203B41FA5}">
                      <a16:colId xmlns:a16="http://schemas.microsoft.com/office/drawing/2014/main" val="614618678"/>
                    </a:ext>
                  </a:extLst>
                </a:gridCol>
                <a:gridCol w="411480">
                  <a:extLst>
                    <a:ext uri="{9D8B030D-6E8A-4147-A177-3AD203B41FA5}">
                      <a16:colId xmlns:a16="http://schemas.microsoft.com/office/drawing/2014/main" val="28028094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666869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Sticky - 2025-06-29 13:00:29</a:t>
                      </a:r>
                      <a:r>
                        <a:rPr kumimoji="0" lang="en-US" sz="1000" b="0" i="0" u="none" strike="noStrike" kern="1200" cap="none" spc="0" normalizeH="0" baseline="0" noProof="0">
                          <a:ln>
                            <a:noFill/>
                          </a:ln>
                          <a:solidFill>
                            <a:prstClr val="black"/>
                          </a:solidFill>
                          <a:effectLst/>
                          <a:uLnTx/>
                          <a:uFillTx/>
                          <a:latin typeface="Calibri"/>
                          <a:ea typeface="+mn-ea"/>
                          <a:cs typeface="+mn-cs"/>
                        </a:rPr>
                        <a:t>
 20% off all Sticky Lollies this weekend only! Shop Now!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https://quintly-eu-image-storage.s3.amazonaws.com/bfd0dcf385b09aa6daa2b58534cb331d/1361f1f45999510a8696bd6d62e34bfe.jpg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07/01/2025 08:26:10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177663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SAM-Bond - 2025-06-29 11:18:44</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s-IN" sz="1000" b="0" i="0" u="none" strike="noStrike" kern="1200" cap="none" spc="0" normalizeH="0" baseline="0" noProof="0">
                          <a:ln>
                            <a:noFill/>
                          </a:ln>
                          <a:solidFill>
                            <a:prstClr val="black"/>
                          </a:solidFill>
                          <a:effectLst/>
                          <a:uLnTx/>
                          <a:uFillTx/>
                          <a:latin typeface="Calibri"/>
                          <a:ea typeface="+mn-ea"/>
                          <a:cs typeface="Vrinda" panose="020B0502040204020203" pitchFamily="34" charset="0"/>
                        </a:rPr>
                        <a:t>বলুন তো কোন ব্র্যান্ডের অ্যাডহেসিভ সবচেয়ে দ্রুত শুকায়?
সঠিক উত্তরদাতাদের মধ্যে ৩ জন সৌভাগ্যবান পেয়ে যাবেন মোবাইল রিচার্জ!!</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https://quintly-eu-image-storage.s3.amazonaws.com/b5972140249173e838182cee62029037/fe85dfa9a9ed02246469c04eb87fa56a.jpg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07/01/2025 14:27:45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909980146"/>
                  </a:ext>
                </a:extLst>
              </a:tr>
            </a:tbl>
          </a:graphicData>
        </a:graphic>
      </p:graphicFrame>
      <p:sp>
        <p:nvSpPr>
          <p:cNvPr id="4" name="Text Placeholder 3">
            <a:extLst>
              <a:ext uri="{FF2B5EF4-FFF2-40B4-BE49-F238E27FC236}">
                <a16:creationId xmlns:a16="http://schemas.microsoft.com/office/drawing/2014/main" id="{7350E26F-8F40-4F05-9ECD-595AB9DF64B5}"/>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19978911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707380-0831-432D-959B-519C9A0937AB}"/>
              </a:ext>
            </a:extLst>
          </p:cNvPr>
          <p:cNvSpPr>
            <a:spLocks noGrp="1"/>
          </p:cNvSpPr>
          <p:nvPr>
            <p:ph type="title"/>
          </p:nvPr>
        </p:nvSpPr>
        <p:spPr/>
        <p:txBody>
          <a:bodyPr/>
          <a:lstStyle/>
          <a:p>
            <a:r>
              <a:rPr lang="en-US"/>
              <a:t>Facebook Own Posts Table | 1 group and 4 profiles - 4 of 15</a:t>
            </a:r>
          </a:p>
        </p:txBody>
      </p:sp>
      <p:graphicFrame>
        <p:nvGraphicFramePr>
          <p:cNvPr id="5" name="Table Placeholder 4">
            <a:extLst>
              <a:ext uri="{FF2B5EF4-FFF2-40B4-BE49-F238E27FC236}">
                <a16:creationId xmlns:a16="http://schemas.microsoft.com/office/drawing/2014/main" id="{A3553568-83B8-4F01-A96D-9C2F1312D854}"/>
              </a:ext>
            </a:extLst>
          </p:cNvPr>
          <p:cNvGraphicFramePr>
            <a:graphicFrameLocks noGrp="1"/>
          </p:cNvGraphicFramePr>
          <p:nvPr>
            <p:ph type="tbl" sz="quarter" idx="13"/>
            <p:extLst>
              <p:ext uri="{D42A27DB-BD31-4B8C-83A1-F6EECF244321}">
                <p14:modId xmlns:p14="http://schemas.microsoft.com/office/powerpoint/2010/main" val="27966835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757059738"/>
                    </a:ext>
                  </a:extLst>
                </a:gridCol>
                <a:gridCol w="1316735">
                  <a:extLst>
                    <a:ext uri="{9D8B030D-6E8A-4147-A177-3AD203B41FA5}">
                      <a16:colId xmlns:a16="http://schemas.microsoft.com/office/drawing/2014/main" val="478508314"/>
                    </a:ext>
                  </a:extLst>
                </a:gridCol>
                <a:gridCol w="905256">
                  <a:extLst>
                    <a:ext uri="{9D8B030D-6E8A-4147-A177-3AD203B41FA5}">
                      <a16:colId xmlns:a16="http://schemas.microsoft.com/office/drawing/2014/main" val="920180319"/>
                    </a:ext>
                  </a:extLst>
                </a:gridCol>
                <a:gridCol w="411480">
                  <a:extLst>
                    <a:ext uri="{9D8B030D-6E8A-4147-A177-3AD203B41FA5}">
                      <a16:colId xmlns:a16="http://schemas.microsoft.com/office/drawing/2014/main" val="1525771836"/>
                    </a:ext>
                  </a:extLst>
                </a:gridCol>
                <a:gridCol w="411480">
                  <a:extLst>
                    <a:ext uri="{9D8B030D-6E8A-4147-A177-3AD203B41FA5}">
                      <a16:colId xmlns:a16="http://schemas.microsoft.com/office/drawing/2014/main" val="186788196"/>
                    </a:ext>
                  </a:extLst>
                </a:gridCol>
                <a:gridCol w="411480">
                  <a:extLst>
                    <a:ext uri="{9D8B030D-6E8A-4147-A177-3AD203B41FA5}">
                      <a16:colId xmlns:a16="http://schemas.microsoft.com/office/drawing/2014/main" val="3006382012"/>
                    </a:ext>
                  </a:extLst>
                </a:gridCol>
                <a:gridCol w="411480">
                  <a:extLst>
                    <a:ext uri="{9D8B030D-6E8A-4147-A177-3AD203B41FA5}">
                      <a16:colId xmlns:a16="http://schemas.microsoft.com/office/drawing/2014/main" val="1125366532"/>
                    </a:ext>
                  </a:extLst>
                </a:gridCol>
                <a:gridCol w="411480">
                  <a:extLst>
                    <a:ext uri="{9D8B030D-6E8A-4147-A177-3AD203B41FA5}">
                      <a16:colId xmlns:a16="http://schemas.microsoft.com/office/drawing/2014/main" val="1091550535"/>
                    </a:ext>
                  </a:extLst>
                </a:gridCol>
                <a:gridCol w="411480">
                  <a:extLst>
                    <a:ext uri="{9D8B030D-6E8A-4147-A177-3AD203B41FA5}">
                      <a16:colId xmlns:a16="http://schemas.microsoft.com/office/drawing/2014/main" val="970681060"/>
                    </a:ext>
                  </a:extLst>
                </a:gridCol>
                <a:gridCol w="411480">
                  <a:extLst>
                    <a:ext uri="{9D8B030D-6E8A-4147-A177-3AD203B41FA5}">
                      <a16:colId xmlns:a16="http://schemas.microsoft.com/office/drawing/2014/main" val="2114884934"/>
                    </a:ext>
                  </a:extLst>
                </a:gridCol>
                <a:gridCol w="411480">
                  <a:extLst>
                    <a:ext uri="{9D8B030D-6E8A-4147-A177-3AD203B41FA5}">
                      <a16:colId xmlns:a16="http://schemas.microsoft.com/office/drawing/2014/main" val="26522391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333439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Sticky - 2025-06-28 06:34:37</a:t>
                      </a:r>
                      <a:r>
                        <a:rPr kumimoji="0" lang="en-US" sz="1000" b="0" i="0" u="none" strike="noStrike" kern="1200" cap="none" spc="0" normalizeH="0" baseline="0" noProof="0">
                          <a:ln>
                            <a:noFill/>
                          </a:ln>
                          <a:solidFill>
                            <a:prstClr val="black"/>
                          </a:solidFill>
                          <a:effectLst/>
                          <a:uLnTx/>
                          <a:uFillTx/>
                          <a:latin typeface="Calibri"/>
                          <a:ea typeface="+mn-ea"/>
                          <a:cs typeface="+mn-cs"/>
                        </a:rPr>
                        <a:t>
 Berries! The Lolly that always goes wrong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https://quintly-eu-image-storage.s3.amazonaws.com/bfd0dcf385b09aa6daa2b58534cb331d/30ab72d16fbc7362447360d2e38defe2.jpg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07/01/2025 14:31:50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86549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Sticky - 2025-06-27 06:34:40</a:t>
                      </a:r>
                      <a:r>
                        <a:rPr kumimoji="0" lang="en-US" sz="1000" b="0" i="0" u="none" strike="noStrike" kern="1200" cap="none" spc="0" normalizeH="0" baseline="0" noProof="0">
                          <a:ln>
                            <a:noFill/>
                          </a:ln>
                          <a:solidFill>
                            <a:prstClr val="black"/>
                          </a:solidFill>
                          <a:effectLst/>
                          <a:uLnTx/>
                          <a:uFillTx/>
                          <a:latin typeface="Calibri"/>
                          <a:ea typeface="+mn-ea"/>
                          <a:cs typeface="+mn-cs"/>
                        </a:rPr>
                        <a:t>
 We made a simple little strawberry today, a nice way to say we are having a 20% off sale this weekend only at www.sticky.com.au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https://quintly-eu-image-storage.s3.amazonaws.com/bfd0dcf385b09aa6daa2b58534cb331d/f04be4ef23eccc4f70b91e2487e2f5bc.jpg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07/01/2025 14:31:50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712146772"/>
                  </a:ext>
                </a:extLst>
              </a:tr>
            </a:tbl>
          </a:graphicData>
        </a:graphic>
      </p:graphicFrame>
      <p:sp>
        <p:nvSpPr>
          <p:cNvPr id="4" name="Text Placeholder 3">
            <a:extLst>
              <a:ext uri="{FF2B5EF4-FFF2-40B4-BE49-F238E27FC236}">
                <a16:creationId xmlns:a16="http://schemas.microsoft.com/office/drawing/2014/main" id="{3CAAABBE-2C18-4A74-9F49-85AE95EDB531}"/>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31674897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139BF-0B4E-4947-958D-42F19042935A}"/>
              </a:ext>
            </a:extLst>
          </p:cNvPr>
          <p:cNvSpPr>
            <a:spLocks noGrp="1"/>
          </p:cNvSpPr>
          <p:nvPr>
            <p:ph type="title"/>
          </p:nvPr>
        </p:nvSpPr>
        <p:spPr/>
        <p:txBody>
          <a:bodyPr/>
          <a:lstStyle/>
          <a:p>
            <a:r>
              <a:rPr lang="en-US"/>
              <a:t>Facebook Own Posts Table | 1 group and 4 profiles - 5 of 15</a:t>
            </a:r>
          </a:p>
        </p:txBody>
      </p:sp>
      <p:graphicFrame>
        <p:nvGraphicFramePr>
          <p:cNvPr id="5" name="Table Placeholder 4">
            <a:extLst>
              <a:ext uri="{FF2B5EF4-FFF2-40B4-BE49-F238E27FC236}">
                <a16:creationId xmlns:a16="http://schemas.microsoft.com/office/drawing/2014/main" id="{9CA7370B-F7E0-4069-A745-3EDF910B1C4D}"/>
              </a:ext>
            </a:extLst>
          </p:cNvPr>
          <p:cNvGraphicFramePr>
            <a:graphicFrameLocks noGrp="1"/>
          </p:cNvGraphicFramePr>
          <p:nvPr>
            <p:ph type="tbl" sz="quarter" idx="13"/>
            <p:extLst>
              <p:ext uri="{D42A27DB-BD31-4B8C-83A1-F6EECF244321}">
                <p14:modId xmlns:p14="http://schemas.microsoft.com/office/powerpoint/2010/main" val="22555366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6612971"/>
                    </a:ext>
                  </a:extLst>
                </a:gridCol>
                <a:gridCol w="1316735">
                  <a:extLst>
                    <a:ext uri="{9D8B030D-6E8A-4147-A177-3AD203B41FA5}">
                      <a16:colId xmlns:a16="http://schemas.microsoft.com/office/drawing/2014/main" val="1188293694"/>
                    </a:ext>
                  </a:extLst>
                </a:gridCol>
                <a:gridCol w="905256">
                  <a:extLst>
                    <a:ext uri="{9D8B030D-6E8A-4147-A177-3AD203B41FA5}">
                      <a16:colId xmlns:a16="http://schemas.microsoft.com/office/drawing/2014/main" val="2741314543"/>
                    </a:ext>
                  </a:extLst>
                </a:gridCol>
                <a:gridCol w="411480">
                  <a:extLst>
                    <a:ext uri="{9D8B030D-6E8A-4147-A177-3AD203B41FA5}">
                      <a16:colId xmlns:a16="http://schemas.microsoft.com/office/drawing/2014/main" val="424699661"/>
                    </a:ext>
                  </a:extLst>
                </a:gridCol>
                <a:gridCol w="411480">
                  <a:extLst>
                    <a:ext uri="{9D8B030D-6E8A-4147-A177-3AD203B41FA5}">
                      <a16:colId xmlns:a16="http://schemas.microsoft.com/office/drawing/2014/main" val="2285180135"/>
                    </a:ext>
                  </a:extLst>
                </a:gridCol>
                <a:gridCol w="411480">
                  <a:extLst>
                    <a:ext uri="{9D8B030D-6E8A-4147-A177-3AD203B41FA5}">
                      <a16:colId xmlns:a16="http://schemas.microsoft.com/office/drawing/2014/main" val="459685041"/>
                    </a:ext>
                  </a:extLst>
                </a:gridCol>
                <a:gridCol w="411480">
                  <a:extLst>
                    <a:ext uri="{9D8B030D-6E8A-4147-A177-3AD203B41FA5}">
                      <a16:colId xmlns:a16="http://schemas.microsoft.com/office/drawing/2014/main" val="3956522882"/>
                    </a:ext>
                  </a:extLst>
                </a:gridCol>
                <a:gridCol w="411480">
                  <a:extLst>
                    <a:ext uri="{9D8B030D-6E8A-4147-A177-3AD203B41FA5}">
                      <a16:colId xmlns:a16="http://schemas.microsoft.com/office/drawing/2014/main" val="568443478"/>
                    </a:ext>
                  </a:extLst>
                </a:gridCol>
                <a:gridCol w="411480">
                  <a:extLst>
                    <a:ext uri="{9D8B030D-6E8A-4147-A177-3AD203B41FA5}">
                      <a16:colId xmlns:a16="http://schemas.microsoft.com/office/drawing/2014/main" val="1556265480"/>
                    </a:ext>
                  </a:extLst>
                </a:gridCol>
                <a:gridCol w="411480">
                  <a:extLst>
                    <a:ext uri="{9D8B030D-6E8A-4147-A177-3AD203B41FA5}">
                      <a16:colId xmlns:a16="http://schemas.microsoft.com/office/drawing/2014/main" val="692347453"/>
                    </a:ext>
                  </a:extLst>
                </a:gridCol>
                <a:gridCol w="411480">
                  <a:extLst>
                    <a:ext uri="{9D8B030D-6E8A-4147-A177-3AD203B41FA5}">
                      <a16:colId xmlns:a16="http://schemas.microsoft.com/office/drawing/2014/main" val="3358989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1595360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Sticky - 2025-06-26 12:43:59</a:t>
                      </a:r>
                      <a:r>
                        <a:rPr kumimoji="0" lang="en-US" sz="1000" b="0" i="0" u="none" strike="noStrike" kern="1200" cap="none" spc="0" normalizeH="0" baseline="0" noProof="0">
                          <a:ln>
                            <a:noFill/>
                          </a:ln>
                          <a:solidFill>
                            <a:prstClr val="black"/>
                          </a:solidFill>
                          <a:effectLst/>
                          <a:uLnTx/>
                          <a:uFillTx/>
                          <a:latin typeface="Calibri"/>
                          <a:ea typeface="+mn-ea"/>
                          <a:cs typeface="+mn-cs"/>
                        </a:rPr>
                        <a:t>
 Shipping to Canada is back! We know it has been awhile since our Canadian friends could get their lolly fill. 💕💕💕 Thanks for the support and for waiting on us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https://quintly-eu-image-storage.s3.amazonaws.com/bfd0dcf385b09aa6daa2b58534cb331d/6c91ba9853a15db7b716aefc59eeaf75.jpg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07/01/2025 14:31:50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512324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Sticky - 2025-06-24 12:14:05</a:t>
                      </a:r>
                      <a:r>
                        <a:rPr kumimoji="0" lang="en-US" sz="1000" b="0" i="0" u="none" strike="noStrike" kern="1200" cap="none" spc="0" normalizeH="0" baseline="0" noProof="0">
                          <a:ln>
                            <a:noFill/>
                          </a:ln>
                          <a:solidFill>
                            <a:prstClr val="black"/>
                          </a:solidFill>
                          <a:effectLst/>
                          <a:uLnTx/>
                          <a:uFillTx/>
                          <a:latin typeface="Calibri"/>
                          <a:ea typeface="+mn-ea"/>
                          <a:cs typeface="+mn-cs"/>
                        </a:rPr>
                        <a:t>
 Have you seen Pokemon in candy before? No? That is because we are the only people who do 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https://quintly-eu-image-storage.s3.amazonaws.com/bfd0dcf385b09aa6daa2b58534cb331d/dc9ea969448c792902cbec1e2415d1dd.jpg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06/30/2025 20:18:01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203504211"/>
                  </a:ext>
                </a:extLst>
              </a:tr>
            </a:tbl>
          </a:graphicData>
        </a:graphic>
      </p:graphicFrame>
      <p:sp>
        <p:nvSpPr>
          <p:cNvPr id="4" name="Text Placeholder 3">
            <a:extLst>
              <a:ext uri="{FF2B5EF4-FFF2-40B4-BE49-F238E27FC236}">
                <a16:creationId xmlns:a16="http://schemas.microsoft.com/office/drawing/2014/main" id="{069C1F83-8F68-48B7-A9E9-8DBCE8FADBDB}"/>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38959269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25483-D090-494C-BC9D-6DED5F4DACF0}"/>
              </a:ext>
            </a:extLst>
          </p:cNvPr>
          <p:cNvSpPr>
            <a:spLocks noGrp="1"/>
          </p:cNvSpPr>
          <p:nvPr>
            <p:ph type="title"/>
          </p:nvPr>
        </p:nvSpPr>
        <p:spPr/>
        <p:txBody>
          <a:bodyPr/>
          <a:lstStyle/>
          <a:p>
            <a:r>
              <a:rPr lang="en-US"/>
              <a:t>Facebook Own Posts Table | 1 group and 4 profiles - 6 of 15</a:t>
            </a:r>
          </a:p>
        </p:txBody>
      </p:sp>
      <p:graphicFrame>
        <p:nvGraphicFramePr>
          <p:cNvPr id="5" name="Table Placeholder 4">
            <a:extLst>
              <a:ext uri="{FF2B5EF4-FFF2-40B4-BE49-F238E27FC236}">
                <a16:creationId xmlns:a16="http://schemas.microsoft.com/office/drawing/2014/main" id="{41E3B95B-73DE-4768-A091-D5901DBB2763}"/>
              </a:ext>
            </a:extLst>
          </p:cNvPr>
          <p:cNvGraphicFramePr>
            <a:graphicFrameLocks noGrp="1"/>
          </p:cNvGraphicFramePr>
          <p:nvPr>
            <p:ph type="tbl" sz="quarter" idx="13"/>
            <p:extLst>
              <p:ext uri="{D42A27DB-BD31-4B8C-83A1-F6EECF244321}">
                <p14:modId xmlns:p14="http://schemas.microsoft.com/office/powerpoint/2010/main" val="31597531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63439103"/>
                    </a:ext>
                  </a:extLst>
                </a:gridCol>
                <a:gridCol w="1316735">
                  <a:extLst>
                    <a:ext uri="{9D8B030D-6E8A-4147-A177-3AD203B41FA5}">
                      <a16:colId xmlns:a16="http://schemas.microsoft.com/office/drawing/2014/main" val="1778527041"/>
                    </a:ext>
                  </a:extLst>
                </a:gridCol>
                <a:gridCol w="905256">
                  <a:extLst>
                    <a:ext uri="{9D8B030D-6E8A-4147-A177-3AD203B41FA5}">
                      <a16:colId xmlns:a16="http://schemas.microsoft.com/office/drawing/2014/main" val="1549646807"/>
                    </a:ext>
                  </a:extLst>
                </a:gridCol>
                <a:gridCol w="411480">
                  <a:extLst>
                    <a:ext uri="{9D8B030D-6E8A-4147-A177-3AD203B41FA5}">
                      <a16:colId xmlns:a16="http://schemas.microsoft.com/office/drawing/2014/main" val="2432727409"/>
                    </a:ext>
                  </a:extLst>
                </a:gridCol>
                <a:gridCol w="411480">
                  <a:extLst>
                    <a:ext uri="{9D8B030D-6E8A-4147-A177-3AD203B41FA5}">
                      <a16:colId xmlns:a16="http://schemas.microsoft.com/office/drawing/2014/main" val="2144128421"/>
                    </a:ext>
                  </a:extLst>
                </a:gridCol>
                <a:gridCol w="411480">
                  <a:extLst>
                    <a:ext uri="{9D8B030D-6E8A-4147-A177-3AD203B41FA5}">
                      <a16:colId xmlns:a16="http://schemas.microsoft.com/office/drawing/2014/main" val="1834135082"/>
                    </a:ext>
                  </a:extLst>
                </a:gridCol>
                <a:gridCol w="411480">
                  <a:extLst>
                    <a:ext uri="{9D8B030D-6E8A-4147-A177-3AD203B41FA5}">
                      <a16:colId xmlns:a16="http://schemas.microsoft.com/office/drawing/2014/main" val="832549346"/>
                    </a:ext>
                  </a:extLst>
                </a:gridCol>
                <a:gridCol w="411480">
                  <a:extLst>
                    <a:ext uri="{9D8B030D-6E8A-4147-A177-3AD203B41FA5}">
                      <a16:colId xmlns:a16="http://schemas.microsoft.com/office/drawing/2014/main" val="1080196742"/>
                    </a:ext>
                  </a:extLst>
                </a:gridCol>
                <a:gridCol w="411480">
                  <a:extLst>
                    <a:ext uri="{9D8B030D-6E8A-4147-A177-3AD203B41FA5}">
                      <a16:colId xmlns:a16="http://schemas.microsoft.com/office/drawing/2014/main" val="545328279"/>
                    </a:ext>
                  </a:extLst>
                </a:gridCol>
                <a:gridCol w="411480">
                  <a:extLst>
                    <a:ext uri="{9D8B030D-6E8A-4147-A177-3AD203B41FA5}">
                      <a16:colId xmlns:a16="http://schemas.microsoft.com/office/drawing/2014/main" val="3312444363"/>
                    </a:ext>
                  </a:extLst>
                </a:gridCol>
                <a:gridCol w="411480">
                  <a:extLst>
                    <a:ext uri="{9D8B030D-6E8A-4147-A177-3AD203B41FA5}">
                      <a16:colId xmlns:a16="http://schemas.microsoft.com/office/drawing/2014/main" val="18066153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1397551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Sticky - 2025-06-23 12:01:18</a:t>
                      </a:r>
                      <a:r>
                        <a:rPr kumimoji="0" lang="en-US" sz="1000" b="0" i="0" u="none" strike="noStrike" kern="1200" cap="none" spc="0" normalizeH="0" baseline="0" noProof="0">
                          <a:ln>
                            <a:noFill/>
                          </a:ln>
                          <a:solidFill>
                            <a:prstClr val="black"/>
                          </a:solidFill>
                          <a:effectLst/>
                          <a:uLnTx/>
                          <a:uFillTx/>
                          <a:latin typeface="Calibri"/>
                          <a:ea typeface="+mn-ea"/>
                          <a:cs typeface="+mn-cs"/>
                        </a:rPr>
                        <a:t>
 Bluey is at her cutest in lolly form! She us blueberry flavour because you cannot get bluer than that.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https://quintly-eu-image-storage.s3.amazonaws.com/bfd0dcf385b09aa6daa2b58534cb331d/911341cb914398e0dcb3edf19c2415fa.jpg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07/01/2025 08:26:10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65320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Sticky - 2025-06-21 13:01:03</a:t>
                      </a:r>
                      <a:r>
                        <a:rPr kumimoji="0" lang="en-US" sz="1000" b="0" i="0" u="none" strike="noStrike" kern="1200" cap="none" spc="0" normalizeH="0" baseline="0" noProof="0">
                          <a:ln>
                            <a:noFill/>
                          </a:ln>
                          <a:solidFill>
                            <a:prstClr val="black"/>
                          </a:solidFill>
                          <a:effectLst/>
                          <a:uLnTx/>
                          <a:uFillTx/>
                          <a:latin typeface="Calibri"/>
                          <a:ea typeface="+mn-ea"/>
                          <a:cs typeface="+mn-cs"/>
                        </a:rPr>
                        <a:t>
 Time to think about the Incredible Hulk lollies we make. The candy-makers have really outdone themselves with this 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https://quintly-eu-image-storage.s3.amazonaws.com/bfd0dcf385b09aa6daa2b58534cb331d/cae3edc37a697d29866eaf4b8537344e.jpg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07/01/2025 02:28:44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193050324"/>
                  </a:ext>
                </a:extLst>
              </a:tr>
            </a:tbl>
          </a:graphicData>
        </a:graphic>
      </p:graphicFrame>
      <p:sp>
        <p:nvSpPr>
          <p:cNvPr id="4" name="Text Placeholder 3">
            <a:extLst>
              <a:ext uri="{FF2B5EF4-FFF2-40B4-BE49-F238E27FC236}">
                <a16:creationId xmlns:a16="http://schemas.microsoft.com/office/drawing/2014/main" id="{02EC4D0F-5AB9-45AB-B9D5-C110CB0BC247}"/>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15188824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AC4E0-2F4B-4486-A8FD-CDC733C2A3C0}"/>
              </a:ext>
            </a:extLst>
          </p:cNvPr>
          <p:cNvSpPr>
            <a:spLocks noGrp="1"/>
          </p:cNvSpPr>
          <p:nvPr>
            <p:ph type="title"/>
          </p:nvPr>
        </p:nvSpPr>
        <p:spPr/>
        <p:txBody>
          <a:bodyPr/>
          <a:lstStyle/>
          <a:p>
            <a:r>
              <a:rPr lang="en-US"/>
              <a:t>Facebook Own Posts Table | 1 group and 4 profiles - 7 of 15</a:t>
            </a:r>
          </a:p>
        </p:txBody>
      </p:sp>
      <p:graphicFrame>
        <p:nvGraphicFramePr>
          <p:cNvPr id="5" name="Table Placeholder 4">
            <a:extLst>
              <a:ext uri="{FF2B5EF4-FFF2-40B4-BE49-F238E27FC236}">
                <a16:creationId xmlns:a16="http://schemas.microsoft.com/office/drawing/2014/main" id="{D5ACE26F-E07C-4ED9-8BE8-C2E3586D9226}"/>
              </a:ext>
            </a:extLst>
          </p:cNvPr>
          <p:cNvGraphicFramePr>
            <a:graphicFrameLocks noGrp="1"/>
          </p:cNvGraphicFramePr>
          <p:nvPr>
            <p:ph type="tbl" sz="quarter" idx="13"/>
            <p:extLst>
              <p:ext uri="{D42A27DB-BD31-4B8C-83A1-F6EECF244321}">
                <p14:modId xmlns:p14="http://schemas.microsoft.com/office/powerpoint/2010/main" val="38097020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792085778"/>
                    </a:ext>
                  </a:extLst>
                </a:gridCol>
                <a:gridCol w="1316735">
                  <a:extLst>
                    <a:ext uri="{9D8B030D-6E8A-4147-A177-3AD203B41FA5}">
                      <a16:colId xmlns:a16="http://schemas.microsoft.com/office/drawing/2014/main" val="99542783"/>
                    </a:ext>
                  </a:extLst>
                </a:gridCol>
                <a:gridCol w="905256">
                  <a:extLst>
                    <a:ext uri="{9D8B030D-6E8A-4147-A177-3AD203B41FA5}">
                      <a16:colId xmlns:a16="http://schemas.microsoft.com/office/drawing/2014/main" val="1910820014"/>
                    </a:ext>
                  </a:extLst>
                </a:gridCol>
                <a:gridCol w="411480">
                  <a:extLst>
                    <a:ext uri="{9D8B030D-6E8A-4147-A177-3AD203B41FA5}">
                      <a16:colId xmlns:a16="http://schemas.microsoft.com/office/drawing/2014/main" val="2723216001"/>
                    </a:ext>
                  </a:extLst>
                </a:gridCol>
                <a:gridCol w="411480">
                  <a:extLst>
                    <a:ext uri="{9D8B030D-6E8A-4147-A177-3AD203B41FA5}">
                      <a16:colId xmlns:a16="http://schemas.microsoft.com/office/drawing/2014/main" val="534447602"/>
                    </a:ext>
                  </a:extLst>
                </a:gridCol>
                <a:gridCol w="411480">
                  <a:extLst>
                    <a:ext uri="{9D8B030D-6E8A-4147-A177-3AD203B41FA5}">
                      <a16:colId xmlns:a16="http://schemas.microsoft.com/office/drawing/2014/main" val="3357023062"/>
                    </a:ext>
                  </a:extLst>
                </a:gridCol>
                <a:gridCol w="411480">
                  <a:extLst>
                    <a:ext uri="{9D8B030D-6E8A-4147-A177-3AD203B41FA5}">
                      <a16:colId xmlns:a16="http://schemas.microsoft.com/office/drawing/2014/main" val="341956904"/>
                    </a:ext>
                  </a:extLst>
                </a:gridCol>
                <a:gridCol w="411480">
                  <a:extLst>
                    <a:ext uri="{9D8B030D-6E8A-4147-A177-3AD203B41FA5}">
                      <a16:colId xmlns:a16="http://schemas.microsoft.com/office/drawing/2014/main" val="49479333"/>
                    </a:ext>
                  </a:extLst>
                </a:gridCol>
                <a:gridCol w="411480">
                  <a:extLst>
                    <a:ext uri="{9D8B030D-6E8A-4147-A177-3AD203B41FA5}">
                      <a16:colId xmlns:a16="http://schemas.microsoft.com/office/drawing/2014/main" val="3871237344"/>
                    </a:ext>
                  </a:extLst>
                </a:gridCol>
                <a:gridCol w="411480">
                  <a:extLst>
                    <a:ext uri="{9D8B030D-6E8A-4147-A177-3AD203B41FA5}">
                      <a16:colId xmlns:a16="http://schemas.microsoft.com/office/drawing/2014/main" val="3068410287"/>
                    </a:ext>
                  </a:extLst>
                </a:gridCol>
                <a:gridCol w="411480">
                  <a:extLst>
                    <a:ext uri="{9D8B030D-6E8A-4147-A177-3AD203B41FA5}">
                      <a16:colId xmlns:a16="http://schemas.microsoft.com/office/drawing/2014/main" val="20994907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336021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Sticky - 2025-06-21 06:37:35</a:t>
                      </a:r>
                      <a:r>
                        <a:rPr kumimoji="0" lang="en-US" sz="1000" b="0" i="0" u="none" strike="noStrike" kern="1200" cap="none" spc="0" normalizeH="0" baseline="0" noProof="0">
                          <a:ln>
                            <a:noFill/>
                          </a:ln>
                          <a:solidFill>
                            <a:prstClr val="black"/>
                          </a:solidFill>
                          <a:effectLst/>
                          <a:uLnTx/>
                          <a:uFillTx/>
                          <a:latin typeface="Calibri"/>
                          <a:ea typeface="+mn-ea"/>
                          <a:cs typeface="+mn-cs"/>
                        </a:rPr>
                        <a:t>
 Unicorn Poo? In candy? Yuuummmm!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https://quintly-eu-image-storage.s3.amazonaws.com/bfd0dcf385b09aa6daa2b58534cb331d/d3306148db031eece4965b549526b9d5.jpg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07/01/2025 14:31:50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561860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Sticky - 2025-06-20 06:35:13</a:t>
                      </a:r>
                      <a:r>
                        <a:rPr kumimoji="0" lang="en-US" sz="1000" b="0" i="0" u="none" strike="noStrike" kern="1200" cap="none" spc="0" normalizeH="0" baseline="0" noProof="0">
                          <a:ln>
                            <a:noFill/>
                          </a:ln>
                          <a:solidFill>
                            <a:prstClr val="black"/>
                          </a:solidFill>
                          <a:effectLst/>
                          <a:uLnTx/>
                          <a:uFillTx/>
                          <a:latin typeface="Calibri"/>
                          <a:ea typeface="+mn-ea"/>
                          <a:cs typeface="+mn-cs"/>
                        </a:rPr>
                        <a:t>
 Unicorns, in candy. Simply magical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https://quintly-eu-image-storage.s3.amazonaws.com/bfd0dcf385b09aa6daa2b58534cb331d/17d5245770ce113bb844935fbf519233.jpg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07/01/2025 14:31:50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85768510"/>
                  </a:ext>
                </a:extLst>
              </a:tr>
            </a:tbl>
          </a:graphicData>
        </a:graphic>
      </p:graphicFrame>
      <p:sp>
        <p:nvSpPr>
          <p:cNvPr id="4" name="Text Placeholder 3">
            <a:extLst>
              <a:ext uri="{FF2B5EF4-FFF2-40B4-BE49-F238E27FC236}">
                <a16:creationId xmlns:a16="http://schemas.microsoft.com/office/drawing/2014/main" id="{7E10AAE2-9EDB-4566-B9D0-9F084723D3BB}"/>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9922106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C42767-7549-4629-8234-45E5E93277A6}"/>
              </a:ext>
            </a:extLst>
          </p:cNvPr>
          <p:cNvSpPr>
            <a:spLocks noGrp="1"/>
          </p:cNvSpPr>
          <p:nvPr>
            <p:ph type="title"/>
          </p:nvPr>
        </p:nvSpPr>
        <p:spPr/>
        <p:txBody>
          <a:bodyPr/>
          <a:lstStyle/>
          <a:p>
            <a:r>
              <a:rPr lang="en-US"/>
              <a:t>Facebook Own Posts Table | 1 group and 4 profiles - 8 of 15</a:t>
            </a:r>
          </a:p>
        </p:txBody>
      </p:sp>
      <p:graphicFrame>
        <p:nvGraphicFramePr>
          <p:cNvPr id="5" name="Table Placeholder 4">
            <a:extLst>
              <a:ext uri="{FF2B5EF4-FFF2-40B4-BE49-F238E27FC236}">
                <a16:creationId xmlns:a16="http://schemas.microsoft.com/office/drawing/2014/main" id="{C5AA4226-60B4-463B-8EE8-B871F28CEE13}"/>
              </a:ext>
            </a:extLst>
          </p:cNvPr>
          <p:cNvGraphicFramePr>
            <a:graphicFrameLocks noGrp="1"/>
          </p:cNvGraphicFramePr>
          <p:nvPr>
            <p:ph type="tbl" sz="quarter" idx="13"/>
            <p:extLst>
              <p:ext uri="{D42A27DB-BD31-4B8C-83A1-F6EECF244321}">
                <p14:modId xmlns:p14="http://schemas.microsoft.com/office/powerpoint/2010/main" val="20310525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371935705"/>
                    </a:ext>
                  </a:extLst>
                </a:gridCol>
                <a:gridCol w="1316735">
                  <a:extLst>
                    <a:ext uri="{9D8B030D-6E8A-4147-A177-3AD203B41FA5}">
                      <a16:colId xmlns:a16="http://schemas.microsoft.com/office/drawing/2014/main" val="1859869992"/>
                    </a:ext>
                  </a:extLst>
                </a:gridCol>
                <a:gridCol w="905256">
                  <a:extLst>
                    <a:ext uri="{9D8B030D-6E8A-4147-A177-3AD203B41FA5}">
                      <a16:colId xmlns:a16="http://schemas.microsoft.com/office/drawing/2014/main" val="743342516"/>
                    </a:ext>
                  </a:extLst>
                </a:gridCol>
                <a:gridCol w="411480">
                  <a:extLst>
                    <a:ext uri="{9D8B030D-6E8A-4147-A177-3AD203B41FA5}">
                      <a16:colId xmlns:a16="http://schemas.microsoft.com/office/drawing/2014/main" val="2461673526"/>
                    </a:ext>
                  </a:extLst>
                </a:gridCol>
                <a:gridCol w="411480">
                  <a:extLst>
                    <a:ext uri="{9D8B030D-6E8A-4147-A177-3AD203B41FA5}">
                      <a16:colId xmlns:a16="http://schemas.microsoft.com/office/drawing/2014/main" val="2135117295"/>
                    </a:ext>
                  </a:extLst>
                </a:gridCol>
                <a:gridCol w="411480">
                  <a:extLst>
                    <a:ext uri="{9D8B030D-6E8A-4147-A177-3AD203B41FA5}">
                      <a16:colId xmlns:a16="http://schemas.microsoft.com/office/drawing/2014/main" val="3984998142"/>
                    </a:ext>
                  </a:extLst>
                </a:gridCol>
                <a:gridCol w="411480">
                  <a:extLst>
                    <a:ext uri="{9D8B030D-6E8A-4147-A177-3AD203B41FA5}">
                      <a16:colId xmlns:a16="http://schemas.microsoft.com/office/drawing/2014/main" val="923717807"/>
                    </a:ext>
                  </a:extLst>
                </a:gridCol>
                <a:gridCol w="411480">
                  <a:extLst>
                    <a:ext uri="{9D8B030D-6E8A-4147-A177-3AD203B41FA5}">
                      <a16:colId xmlns:a16="http://schemas.microsoft.com/office/drawing/2014/main" val="1305646387"/>
                    </a:ext>
                  </a:extLst>
                </a:gridCol>
                <a:gridCol w="411480">
                  <a:extLst>
                    <a:ext uri="{9D8B030D-6E8A-4147-A177-3AD203B41FA5}">
                      <a16:colId xmlns:a16="http://schemas.microsoft.com/office/drawing/2014/main" val="3544316932"/>
                    </a:ext>
                  </a:extLst>
                </a:gridCol>
                <a:gridCol w="411480">
                  <a:extLst>
                    <a:ext uri="{9D8B030D-6E8A-4147-A177-3AD203B41FA5}">
                      <a16:colId xmlns:a16="http://schemas.microsoft.com/office/drawing/2014/main" val="1483273466"/>
                    </a:ext>
                  </a:extLst>
                </a:gridCol>
                <a:gridCol w="411480">
                  <a:extLst>
                    <a:ext uri="{9D8B030D-6E8A-4147-A177-3AD203B41FA5}">
                      <a16:colId xmlns:a16="http://schemas.microsoft.com/office/drawing/2014/main" val="39491916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391760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Fevicol - 2025-06-19 22:35:35</a:t>
                      </a:r>
                      <a:r>
                        <a:rPr kumimoji="0" lang="en-US" sz="1000" b="0" i="0" u="none" strike="noStrike" kern="1200" cap="none" spc="0" normalizeH="0" baseline="0" noProof="0">
                          <a:ln>
                            <a:noFill/>
                          </a:ln>
                          <a:solidFill>
                            <a:prstClr val="black"/>
                          </a:solidFill>
                          <a:effectLst/>
                          <a:uLnTx/>
                          <a:uFillTx/>
                          <a:latin typeface="Calibri"/>
                          <a:ea typeface="+mn-ea"/>
                          <a:cs typeface="+mn-cs"/>
                        </a:rPr>
                        <a:t>
 Bubu jaaye, par chipku na jaaye ;)
#Labubu #labubutrend #FevicolKaJod #MazbootJod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https://quintly-eu-image-storage.s3.amazonaws.com/6d83b0db40f21fb9c9a5dec363fe4e4c/a61678e7112d131b3857166105a7f1f2.jpg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06/30/2025 17:48:45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600740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Sticky - 2025-06-19 05:00:52</a:t>
                      </a:r>
                      <a:r>
                        <a:rPr kumimoji="0" lang="en-US" sz="1000" b="0" i="0" u="none" strike="noStrike" kern="1200" cap="none" spc="0" normalizeH="0" baseline="0" noProof="0">
                          <a:ln>
                            <a:noFill/>
                          </a:ln>
                          <a:solidFill>
                            <a:prstClr val="black"/>
                          </a:solidFill>
                          <a:effectLst/>
                          <a:uLnTx/>
                          <a:uFillTx/>
                          <a:latin typeface="Calibri"/>
                          <a:ea typeface="+mn-ea"/>
                          <a:cs typeface="+mn-cs"/>
                        </a:rPr>
                        <a:t>
 Sticky is located on Gadigal land. NAIDOC week is coming up soon and we are getting ready!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https://quintly-eu-image-storage.s3.amazonaws.com/bfd0dcf385b09aa6daa2b58534cb331d/8f0d354dd30154735f139dd18577681c.jpg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07/01/2025 14:31:50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33623225"/>
                  </a:ext>
                </a:extLst>
              </a:tr>
            </a:tbl>
          </a:graphicData>
        </a:graphic>
      </p:graphicFrame>
      <p:sp>
        <p:nvSpPr>
          <p:cNvPr id="4" name="Text Placeholder 3">
            <a:extLst>
              <a:ext uri="{FF2B5EF4-FFF2-40B4-BE49-F238E27FC236}">
                <a16:creationId xmlns:a16="http://schemas.microsoft.com/office/drawing/2014/main" id="{3D266C03-B6DF-45E5-A690-4695A7E9B0D2}"/>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41039744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43EE33-D579-42DC-B991-BBD3B269CDC4}"/>
              </a:ext>
            </a:extLst>
          </p:cNvPr>
          <p:cNvSpPr>
            <a:spLocks noGrp="1"/>
          </p:cNvSpPr>
          <p:nvPr>
            <p:ph type="title"/>
          </p:nvPr>
        </p:nvSpPr>
        <p:spPr/>
        <p:txBody>
          <a:bodyPr/>
          <a:lstStyle/>
          <a:p>
            <a:r>
              <a:rPr lang="en-US"/>
              <a:t>Facebook Own Posts Table | 1 group and 4 profiles - 9 of 15</a:t>
            </a:r>
          </a:p>
        </p:txBody>
      </p:sp>
      <p:graphicFrame>
        <p:nvGraphicFramePr>
          <p:cNvPr id="5" name="Table Placeholder 4">
            <a:extLst>
              <a:ext uri="{FF2B5EF4-FFF2-40B4-BE49-F238E27FC236}">
                <a16:creationId xmlns:a16="http://schemas.microsoft.com/office/drawing/2014/main" id="{0EC84CCB-46EB-47F4-A0C6-F328B37F2191}"/>
              </a:ext>
            </a:extLst>
          </p:cNvPr>
          <p:cNvGraphicFramePr>
            <a:graphicFrameLocks noGrp="1"/>
          </p:cNvGraphicFramePr>
          <p:nvPr>
            <p:ph type="tbl" sz="quarter" idx="13"/>
            <p:extLst>
              <p:ext uri="{D42A27DB-BD31-4B8C-83A1-F6EECF244321}">
                <p14:modId xmlns:p14="http://schemas.microsoft.com/office/powerpoint/2010/main" val="33600954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313622378"/>
                    </a:ext>
                  </a:extLst>
                </a:gridCol>
                <a:gridCol w="1316735">
                  <a:extLst>
                    <a:ext uri="{9D8B030D-6E8A-4147-A177-3AD203B41FA5}">
                      <a16:colId xmlns:a16="http://schemas.microsoft.com/office/drawing/2014/main" val="1800050292"/>
                    </a:ext>
                  </a:extLst>
                </a:gridCol>
                <a:gridCol w="905256">
                  <a:extLst>
                    <a:ext uri="{9D8B030D-6E8A-4147-A177-3AD203B41FA5}">
                      <a16:colId xmlns:a16="http://schemas.microsoft.com/office/drawing/2014/main" val="3862795192"/>
                    </a:ext>
                  </a:extLst>
                </a:gridCol>
                <a:gridCol w="411480">
                  <a:extLst>
                    <a:ext uri="{9D8B030D-6E8A-4147-A177-3AD203B41FA5}">
                      <a16:colId xmlns:a16="http://schemas.microsoft.com/office/drawing/2014/main" val="1766839117"/>
                    </a:ext>
                  </a:extLst>
                </a:gridCol>
                <a:gridCol w="411480">
                  <a:extLst>
                    <a:ext uri="{9D8B030D-6E8A-4147-A177-3AD203B41FA5}">
                      <a16:colId xmlns:a16="http://schemas.microsoft.com/office/drawing/2014/main" val="3359658592"/>
                    </a:ext>
                  </a:extLst>
                </a:gridCol>
                <a:gridCol w="411480">
                  <a:extLst>
                    <a:ext uri="{9D8B030D-6E8A-4147-A177-3AD203B41FA5}">
                      <a16:colId xmlns:a16="http://schemas.microsoft.com/office/drawing/2014/main" val="768283743"/>
                    </a:ext>
                  </a:extLst>
                </a:gridCol>
                <a:gridCol w="411480">
                  <a:extLst>
                    <a:ext uri="{9D8B030D-6E8A-4147-A177-3AD203B41FA5}">
                      <a16:colId xmlns:a16="http://schemas.microsoft.com/office/drawing/2014/main" val="3191331552"/>
                    </a:ext>
                  </a:extLst>
                </a:gridCol>
                <a:gridCol w="411480">
                  <a:extLst>
                    <a:ext uri="{9D8B030D-6E8A-4147-A177-3AD203B41FA5}">
                      <a16:colId xmlns:a16="http://schemas.microsoft.com/office/drawing/2014/main" val="425261399"/>
                    </a:ext>
                  </a:extLst>
                </a:gridCol>
                <a:gridCol w="411480">
                  <a:extLst>
                    <a:ext uri="{9D8B030D-6E8A-4147-A177-3AD203B41FA5}">
                      <a16:colId xmlns:a16="http://schemas.microsoft.com/office/drawing/2014/main" val="1050261084"/>
                    </a:ext>
                  </a:extLst>
                </a:gridCol>
                <a:gridCol w="411480">
                  <a:extLst>
                    <a:ext uri="{9D8B030D-6E8A-4147-A177-3AD203B41FA5}">
                      <a16:colId xmlns:a16="http://schemas.microsoft.com/office/drawing/2014/main" val="155388658"/>
                    </a:ext>
                  </a:extLst>
                </a:gridCol>
                <a:gridCol w="411480">
                  <a:extLst>
                    <a:ext uri="{9D8B030D-6E8A-4147-A177-3AD203B41FA5}">
                      <a16:colId xmlns:a16="http://schemas.microsoft.com/office/drawing/2014/main" val="20112520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1896298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Sticky - 2025-06-17 13:00:51</a:t>
                      </a:r>
                      <a:r>
                        <a:rPr kumimoji="0" lang="en-US" sz="1000" b="0" i="0" u="none" strike="noStrike" kern="1200" cap="none" spc="0" normalizeH="0" baseline="0" noProof="0">
                          <a:ln>
                            <a:noFill/>
                          </a:ln>
                          <a:solidFill>
                            <a:prstClr val="black"/>
                          </a:solidFill>
                          <a:effectLst/>
                          <a:uLnTx/>
                          <a:uFillTx/>
                          <a:latin typeface="Calibri"/>
                          <a:ea typeface="+mn-ea"/>
                          <a:cs typeface="+mn-cs"/>
                        </a:rPr>
                        <a:t>
 Reasons I love the sloth design: The heart nose. Sloths are one of our favourite animals to make in candy, they seem so calm and chill.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https://quintly-eu-image-storage.s3.amazonaws.com/bfd0dcf385b09aa6daa2b58534cb331d/06157e9d9b39426f63b7e94b3b04a71d.jpg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07/01/2025 14:31:50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158303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Sticky - 2025-06-15 13:00:13</a:t>
                      </a:r>
                      <a:r>
                        <a:rPr kumimoji="0" lang="en-US" sz="1000" b="0" i="0" u="none" strike="noStrike" kern="1200" cap="none" spc="0" normalizeH="0" baseline="0" noProof="0">
                          <a:ln>
                            <a:noFill/>
                          </a:ln>
                          <a:solidFill>
                            <a:prstClr val="black"/>
                          </a:solidFill>
                          <a:effectLst/>
                          <a:uLnTx/>
                          <a:uFillTx/>
                          <a:latin typeface="Calibri"/>
                          <a:ea typeface="+mn-ea"/>
                          <a:cs typeface="+mn-cs"/>
                        </a:rPr>
                        <a:t>
 Our Minion looks sad because he knows he's about to be eaten. Maybe he should have thought about that before being so delicious!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https://quintly-eu-image-storage.s3.amazonaws.com/bfd0dcf385b09aa6daa2b58534cb331d/b27b937247c8d483a3555dcc289328d8.jpg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06/30/2025 17:49:21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289403323"/>
                  </a:ext>
                </a:extLst>
              </a:tr>
            </a:tbl>
          </a:graphicData>
        </a:graphic>
      </p:graphicFrame>
      <p:sp>
        <p:nvSpPr>
          <p:cNvPr id="4" name="Text Placeholder 3">
            <a:extLst>
              <a:ext uri="{FF2B5EF4-FFF2-40B4-BE49-F238E27FC236}">
                <a16:creationId xmlns:a16="http://schemas.microsoft.com/office/drawing/2014/main" id="{B0F871E6-FB60-46DF-BD73-EC9D08336447}"/>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13575784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45A65-05EC-4715-BCBA-E62E40C81716}"/>
              </a:ext>
            </a:extLst>
          </p:cNvPr>
          <p:cNvSpPr>
            <a:spLocks noGrp="1"/>
          </p:cNvSpPr>
          <p:nvPr>
            <p:ph type="title"/>
          </p:nvPr>
        </p:nvSpPr>
        <p:spPr/>
        <p:txBody>
          <a:bodyPr/>
          <a:lstStyle/>
          <a:p>
            <a:r>
              <a:rPr lang="en-US"/>
              <a:t>Facebook Own Posts Table | 1 group and 4 profiles - 10 of 15</a:t>
            </a:r>
          </a:p>
        </p:txBody>
      </p:sp>
      <p:graphicFrame>
        <p:nvGraphicFramePr>
          <p:cNvPr id="5" name="Table Placeholder 4">
            <a:extLst>
              <a:ext uri="{FF2B5EF4-FFF2-40B4-BE49-F238E27FC236}">
                <a16:creationId xmlns:a16="http://schemas.microsoft.com/office/drawing/2014/main" id="{7B8C8738-8D4D-4AB2-ADD6-6249FA046416}"/>
              </a:ext>
            </a:extLst>
          </p:cNvPr>
          <p:cNvGraphicFramePr>
            <a:graphicFrameLocks noGrp="1"/>
          </p:cNvGraphicFramePr>
          <p:nvPr>
            <p:ph type="tbl" sz="quarter" idx="13"/>
            <p:extLst>
              <p:ext uri="{D42A27DB-BD31-4B8C-83A1-F6EECF244321}">
                <p14:modId xmlns:p14="http://schemas.microsoft.com/office/powerpoint/2010/main" val="37744392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875635578"/>
                    </a:ext>
                  </a:extLst>
                </a:gridCol>
                <a:gridCol w="1316735">
                  <a:extLst>
                    <a:ext uri="{9D8B030D-6E8A-4147-A177-3AD203B41FA5}">
                      <a16:colId xmlns:a16="http://schemas.microsoft.com/office/drawing/2014/main" val="3468824255"/>
                    </a:ext>
                  </a:extLst>
                </a:gridCol>
                <a:gridCol w="905256">
                  <a:extLst>
                    <a:ext uri="{9D8B030D-6E8A-4147-A177-3AD203B41FA5}">
                      <a16:colId xmlns:a16="http://schemas.microsoft.com/office/drawing/2014/main" val="3357859582"/>
                    </a:ext>
                  </a:extLst>
                </a:gridCol>
                <a:gridCol w="411480">
                  <a:extLst>
                    <a:ext uri="{9D8B030D-6E8A-4147-A177-3AD203B41FA5}">
                      <a16:colId xmlns:a16="http://schemas.microsoft.com/office/drawing/2014/main" val="3428903442"/>
                    </a:ext>
                  </a:extLst>
                </a:gridCol>
                <a:gridCol w="411480">
                  <a:extLst>
                    <a:ext uri="{9D8B030D-6E8A-4147-A177-3AD203B41FA5}">
                      <a16:colId xmlns:a16="http://schemas.microsoft.com/office/drawing/2014/main" val="1912974090"/>
                    </a:ext>
                  </a:extLst>
                </a:gridCol>
                <a:gridCol w="411480">
                  <a:extLst>
                    <a:ext uri="{9D8B030D-6E8A-4147-A177-3AD203B41FA5}">
                      <a16:colId xmlns:a16="http://schemas.microsoft.com/office/drawing/2014/main" val="764219876"/>
                    </a:ext>
                  </a:extLst>
                </a:gridCol>
                <a:gridCol w="411480">
                  <a:extLst>
                    <a:ext uri="{9D8B030D-6E8A-4147-A177-3AD203B41FA5}">
                      <a16:colId xmlns:a16="http://schemas.microsoft.com/office/drawing/2014/main" val="984826291"/>
                    </a:ext>
                  </a:extLst>
                </a:gridCol>
                <a:gridCol w="411480">
                  <a:extLst>
                    <a:ext uri="{9D8B030D-6E8A-4147-A177-3AD203B41FA5}">
                      <a16:colId xmlns:a16="http://schemas.microsoft.com/office/drawing/2014/main" val="2877053221"/>
                    </a:ext>
                  </a:extLst>
                </a:gridCol>
                <a:gridCol w="411480">
                  <a:extLst>
                    <a:ext uri="{9D8B030D-6E8A-4147-A177-3AD203B41FA5}">
                      <a16:colId xmlns:a16="http://schemas.microsoft.com/office/drawing/2014/main" val="2301488874"/>
                    </a:ext>
                  </a:extLst>
                </a:gridCol>
                <a:gridCol w="411480">
                  <a:extLst>
                    <a:ext uri="{9D8B030D-6E8A-4147-A177-3AD203B41FA5}">
                      <a16:colId xmlns:a16="http://schemas.microsoft.com/office/drawing/2014/main" val="3321545792"/>
                    </a:ext>
                  </a:extLst>
                </a:gridCol>
                <a:gridCol w="411480">
                  <a:extLst>
                    <a:ext uri="{9D8B030D-6E8A-4147-A177-3AD203B41FA5}">
                      <a16:colId xmlns:a16="http://schemas.microsoft.com/office/drawing/2014/main" val="22435291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1156277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Sticky - 2025-06-15 04:00:30</a:t>
                      </a:r>
                      <a:r>
                        <a:rPr kumimoji="0" lang="en-US" sz="1000" b="0" i="0" u="none" strike="noStrike" kern="1200" cap="none" spc="0" normalizeH="0" baseline="0" noProof="0">
                          <a:ln>
                            <a:noFill/>
                          </a:ln>
                          <a:solidFill>
                            <a:prstClr val="black"/>
                          </a:solidFill>
                          <a:effectLst/>
                          <a:uLnTx/>
                          <a:uFillTx/>
                          <a:latin typeface="Calibri"/>
                          <a:ea typeface="+mn-ea"/>
                          <a:cs typeface="+mn-cs"/>
                        </a:rPr>
                        <a:t>
 I think this is a pretty good portrait of me actually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https://quintly-eu-image-storage.s3.amazonaws.com/bfd0dcf385b09aa6daa2b58534cb331d/ca39c75f08bd0bbfb21a3321308391f5.jpg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07/01/2025 14:31:50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113284764"/>
                  </a:ext>
                </a:extLst>
              </a:tr>
            </a:tbl>
          </a:graphicData>
        </a:graphic>
      </p:graphicFrame>
      <p:sp>
        <p:nvSpPr>
          <p:cNvPr id="4" name="Text Placeholder 3">
            <a:extLst>
              <a:ext uri="{FF2B5EF4-FFF2-40B4-BE49-F238E27FC236}">
                <a16:creationId xmlns:a16="http://schemas.microsoft.com/office/drawing/2014/main" id="{42A75C61-3BB6-4227-AF85-FAA7A849BD88}"/>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22530954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1B889-0844-4632-927B-B75CD4B43D9B}"/>
              </a:ext>
            </a:extLst>
          </p:cNvPr>
          <p:cNvSpPr>
            <a:spLocks noGrp="1"/>
          </p:cNvSpPr>
          <p:nvPr>
            <p:ph type="title"/>
          </p:nvPr>
        </p:nvSpPr>
        <p:spPr/>
        <p:txBody>
          <a:bodyPr/>
          <a:lstStyle/>
          <a:p>
            <a:r>
              <a:rPr lang="en-US"/>
              <a:t>Facebook Own Posts Table | 1 group and 4 profiles - 11 of 15</a:t>
            </a:r>
          </a:p>
        </p:txBody>
      </p:sp>
      <p:graphicFrame>
        <p:nvGraphicFramePr>
          <p:cNvPr id="5" name="Table Placeholder 4">
            <a:extLst>
              <a:ext uri="{FF2B5EF4-FFF2-40B4-BE49-F238E27FC236}">
                <a16:creationId xmlns:a16="http://schemas.microsoft.com/office/drawing/2014/main" id="{84BB2A78-3C60-4CA1-9305-D93698D6624C}"/>
              </a:ext>
            </a:extLst>
          </p:cNvPr>
          <p:cNvGraphicFramePr>
            <a:graphicFrameLocks noGrp="1"/>
          </p:cNvGraphicFramePr>
          <p:nvPr>
            <p:ph type="tbl" sz="quarter" idx="13"/>
            <p:extLst>
              <p:ext uri="{D42A27DB-BD31-4B8C-83A1-F6EECF244321}">
                <p14:modId xmlns:p14="http://schemas.microsoft.com/office/powerpoint/2010/main" val="38909248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025294672"/>
                    </a:ext>
                  </a:extLst>
                </a:gridCol>
                <a:gridCol w="1316735">
                  <a:extLst>
                    <a:ext uri="{9D8B030D-6E8A-4147-A177-3AD203B41FA5}">
                      <a16:colId xmlns:a16="http://schemas.microsoft.com/office/drawing/2014/main" val="628173235"/>
                    </a:ext>
                  </a:extLst>
                </a:gridCol>
                <a:gridCol w="905256">
                  <a:extLst>
                    <a:ext uri="{9D8B030D-6E8A-4147-A177-3AD203B41FA5}">
                      <a16:colId xmlns:a16="http://schemas.microsoft.com/office/drawing/2014/main" val="167885048"/>
                    </a:ext>
                  </a:extLst>
                </a:gridCol>
                <a:gridCol w="411480">
                  <a:extLst>
                    <a:ext uri="{9D8B030D-6E8A-4147-A177-3AD203B41FA5}">
                      <a16:colId xmlns:a16="http://schemas.microsoft.com/office/drawing/2014/main" val="118387940"/>
                    </a:ext>
                  </a:extLst>
                </a:gridCol>
                <a:gridCol w="411480">
                  <a:extLst>
                    <a:ext uri="{9D8B030D-6E8A-4147-A177-3AD203B41FA5}">
                      <a16:colId xmlns:a16="http://schemas.microsoft.com/office/drawing/2014/main" val="760666348"/>
                    </a:ext>
                  </a:extLst>
                </a:gridCol>
                <a:gridCol w="411480">
                  <a:extLst>
                    <a:ext uri="{9D8B030D-6E8A-4147-A177-3AD203B41FA5}">
                      <a16:colId xmlns:a16="http://schemas.microsoft.com/office/drawing/2014/main" val="520094394"/>
                    </a:ext>
                  </a:extLst>
                </a:gridCol>
                <a:gridCol w="411480">
                  <a:extLst>
                    <a:ext uri="{9D8B030D-6E8A-4147-A177-3AD203B41FA5}">
                      <a16:colId xmlns:a16="http://schemas.microsoft.com/office/drawing/2014/main" val="3776322437"/>
                    </a:ext>
                  </a:extLst>
                </a:gridCol>
                <a:gridCol w="411480">
                  <a:extLst>
                    <a:ext uri="{9D8B030D-6E8A-4147-A177-3AD203B41FA5}">
                      <a16:colId xmlns:a16="http://schemas.microsoft.com/office/drawing/2014/main" val="695656882"/>
                    </a:ext>
                  </a:extLst>
                </a:gridCol>
                <a:gridCol w="411480">
                  <a:extLst>
                    <a:ext uri="{9D8B030D-6E8A-4147-A177-3AD203B41FA5}">
                      <a16:colId xmlns:a16="http://schemas.microsoft.com/office/drawing/2014/main" val="363298546"/>
                    </a:ext>
                  </a:extLst>
                </a:gridCol>
                <a:gridCol w="411480">
                  <a:extLst>
                    <a:ext uri="{9D8B030D-6E8A-4147-A177-3AD203B41FA5}">
                      <a16:colId xmlns:a16="http://schemas.microsoft.com/office/drawing/2014/main" val="2806404747"/>
                    </a:ext>
                  </a:extLst>
                </a:gridCol>
                <a:gridCol w="411480">
                  <a:extLst>
                    <a:ext uri="{9D8B030D-6E8A-4147-A177-3AD203B41FA5}">
                      <a16:colId xmlns:a16="http://schemas.microsoft.com/office/drawing/2014/main" val="21420781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545776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SAM-Bond - 2025-06-14 17:45:53</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s-IN" sz="1000" b="0" i="0" u="none" strike="noStrike" kern="1200" cap="none" spc="0" normalizeH="0" baseline="0" noProof="0">
                          <a:ln>
                            <a:noFill/>
                          </a:ln>
                          <a:solidFill>
                            <a:prstClr val="black"/>
                          </a:solidFill>
                          <a:effectLst/>
                          <a:uLnTx/>
                          <a:uFillTx/>
                          <a:latin typeface="Calibri"/>
                          <a:ea typeface="+mn-ea"/>
                          <a:cs typeface="Vrinda" panose="020B0502040204020203" pitchFamily="34" charset="0"/>
                        </a:rPr>
                        <a:t>একজন বাবার সাথে সন্তানের যে বন্ধন, তা গড়ে ওঠে নিঃশব্দে, নিরবে।
তিনি হয়তো শাসন করেন, কিন্তু সেই শাসনের প্রতিটি বাক্যে লুকিয়ে থাকে স্নেহ, দায়িত্ব আর অটুট এক বন্ধন।
</a:t>
                      </a:r>
                      <a:r>
                        <a:rPr kumimoji="0" lang="en-US" sz="1000" b="0" i="0" u="none" strike="noStrike" kern="1200" cap="none" spc="0" normalizeH="0" baseline="0" noProof="0">
                          <a:ln>
                            <a:noFill/>
                          </a:ln>
                          <a:solidFill>
                            <a:prstClr val="black"/>
                          </a:solidFill>
                          <a:effectLst/>
                          <a:uLnTx/>
                          <a:uFillTx/>
                          <a:latin typeface="Calibri"/>
                          <a:ea typeface="+mn-ea"/>
                          <a:cs typeface="+mn-cs"/>
                        </a:rPr>
                        <a:t>Sam Bond–</a:t>
                      </a:r>
                      <a:r>
                        <a:rPr kumimoji="0" lang="as-IN" sz="1000" b="0" i="0" u="none" strike="noStrike" kern="1200" cap="none" spc="0" normalizeH="0" baseline="0" noProof="0">
                          <a:ln>
                            <a:noFill/>
                          </a:ln>
                          <a:solidFill>
                            <a:prstClr val="black"/>
                          </a:solidFill>
                          <a:effectLst/>
                          <a:uLnTx/>
                          <a:uFillTx/>
                          <a:latin typeface="Calibri"/>
                          <a:ea typeface="+mn-ea"/>
                          <a:cs typeface="Vrinda" panose="020B0502040204020203" pitchFamily="34" charset="0"/>
                        </a:rPr>
                        <a:t>এর পক্ষ থেকে শ্রদ্ধা ও ভালোবাসা জানাই সেই সকল বাবাকে, যাদের নিঃশব্দ ভালোবাসায় গড়ে ওঠে সন্তানের সুন্দর ভবিষ্যৎ।</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https://quintly-eu-image-storage.s3.amazonaws.com/b5972140249173e838182cee62029037/ea05aec8d1455169d36061e81ef10244.jpg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07/01/2025 14:27:45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465944667"/>
                  </a:ext>
                </a:extLst>
              </a:tr>
            </a:tbl>
          </a:graphicData>
        </a:graphic>
      </p:graphicFrame>
      <p:sp>
        <p:nvSpPr>
          <p:cNvPr id="4" name="Text Placeholder 3">
            <a:extLst>
              <a:ext uri="{FF2B5EF4-FFF2-40B4-BE49-F238E27FC236}">
                <a16:creationId xmlns:a16="http://schemas.microsoft.com/office/drawing/2014/main" id="{8BE1C44B-8640-4730-BC54-39BB6264D357}"/>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39277935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54D4E-89C6-4238-BD83-4C99583D88AF}"/>
              </a:ext>
            </a:extLst>
          </p:cNvPr>
          <p:cNvSpPr>
            <a:spLocks noGrp="1"/>
          </p:cNvSpPr>
          <p:nvPr>
            <p:ph type="title"/>
          </p:nvPr>
        </p:nvSpPr>
        <p:spPr/>
        <p:txBody>
          <a:bodyPr/>
          <a:lstStyle/>
          <a:p>
            <a:r>
              <a:rPr lang="en-US"/>
              <a:t>Facebook Own Posts Table | 1 group and 4 profiles - 12 of 15</a:t>
            </a:r>
          </a:p>
        </p:txBody>
      </p:sp>
      <p:graphicFrame>
        <p:nvGraphicFramePr>
          <p:cNvPr id="5" name="Table Placeholder 4">
            <a:extLst>
              <a:ext uri="{FF2B5EF4-FFF2-40B4-BE49-F238E27FC236}">
                <a16:creationId xmlns:a16="http://schemas.microsoft.com/office/drawing/2014/main" id="{28D7D1B3-8F63-447F-BA03-E1AC0CB17354}"/>
              </a:ext>
            </a:extLst>
          </p:cNvPr>
          <p:cNvGraphicFramePr>
            <a:graphicFrameLocks noGrp="1"/>
          </p:cNvGraphicFramePr>
          <p:nvPr>
            <p:ph type="tbl" sz="quarter" idx="13"/>
            <p:extLst>
              <p:ext uri="{D42A27DB-BD31-4B8C-83A1-F6EECF244321}">
                <p14:modId xmlns:p14="http://schemas.microsoft.com/office/powerpoint/2010/main" val="21556714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921887397"/>
                    </a:ext>
                  </a:extLst>
                </a:gridCol>
                <a:gridCol w="1316735">
                  <a:extLst>
                    <a:ext uri="{9D8B030D-6E8A-4147-A177-3AD203B41FA5}">
                      <a16:colId xmlns:a16="http://schemas.microsoft.com/office/drawing/2014/main" val="2650749577"/>
                    </a:ext>
                  </a:extLst>
                </a:gridCol>
                <a:gridCol w="905256">
                  <a:extLst>
                    <a:ext uri="{9D8B030D-6E8A-4147-A177-3AD203B41FA5}">
                      <a16:colId xmlns:a16="http://schemas.microsoft.com/office/drawing/2014/main" val="3374208462"/>
                    </a:ext>
                  </a:extLst>
                </a:gridCol>
                <a:gridCol w="411480">
                  <a:extLst>
                    <a:ext uri="{9D8B030D-6E8A-4147-A177-3AD203B41FA5}">
                      <a16:colId xmlns:a16="http://schemas.microsoft.com/office/drawing/2014/main" val="2706836098"/>
                    </a:ext>
                  </a:extLst>
                </a:gridCol>
                <a:gridCol w="411480">
                  <a:extLst>
                    <a:ext uri="{9D8B030D-6E8A-4147-A177-3AD203B41FA5}">
                      <a16:colId xmlns:a16="http://schemas.microsoft.com/office/drawing/2014/main" val="2127886397"/>
                    </a:ext>
                  </a:extLst>
                </a:gridCol>
                <a:gridCol w="411480">
                  <a:extLst>
                    <a:ext uri="{9D8B030D-6E8A-4147-A177-3AD203B41FA5}">
                      <a16:colId xmlns:a16="http://schemas.microsoft.com/office/drawing/2014/main" val="3703945605"/>
                    </a:ext>
                  </a:extLst>
                </a:gridCol>
                <a:gridCol w="411480">
                  <a:extLst>
                    <a:ext uri="{9D8B030D-6E8A-4147-A177-3AD203B41FA5}">
                      <a16:colId xmlns:a16="http://schemas.microsoft.com/office/drawing/2014/main" val="731119053"/>
                    </a:ext>
                  </a:extLst>
                </a:gridCol>
                <a:gridCol w="411480">
                  <a:extLst>
                    <a:ext uri="{9D8B030D-6E8A-4147-A177-3AD203B41FA5}">
                      <a16:colId xmlns:a16="http://schemas.microsoft.com/office/drawing/2014/main" val="301738359"/>
                    </a:ext>
                  </a:extLst>
                </a:gridCol>
                <a:gridCol w="411480">
                  <a:extLst>
                    <a:ext uri="{9D8B030D-6E8A-4147-A177-3AD203B41FA5}">
                      <a16:colId xmlns:a16="http://schemas.microsoft.com/office/drawing/2014/main" val="2217449806"/>
                    </a:ext>
                  </a:extLst>
                </a:gridCol>
                <a:gridCol w="411480">
                  <a:extLst>
                    <a:ext uri="{9D8B030D-6E8A-4147-A177-3AD203B41FA5}">
                      <a16:colId xmlns:a16="http://schemas.microsoft.com/office/drawing/2014/main" val="2579249176"/>
                    </a:ext>
                  </a:extLst>
                </a:gridCol>
                <a:gridCol w="411480">
                  <a:extLst>
                    <a:ext uri="{9D8B030D-6E8A-4147-A177-3AD203B41FA5}">
                      <a16:colId xmlns:a16="http://schemas.microsoft.com/office/drawing/2014/main" val="38454632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537228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Sticky - 2025-06-14 06:30:39</a:t>
                      </a:r>
                      <a:r>
                        <a:rPr kumimoji="0" lang="en-US" sz="1000" b="0" i="0" u="none" strike="noStrike" kern="1200" cap="none" spc="0" normalizeH="0" baseline="0" noProof="0">
                          <a:ln>
                            <a:noFill/>
                          </a:ln>
                          <a:solidFill>
                            <a:prstClr val="black"/>
                          </a:solidFill>
                          <a:effectLst/>
                          <a:uLnTx/>
                          <a:uFillTx/>
                          <a:latin typeface="Calibri"/>
                          <a:ea typeface="+mn-ea"/>
                          <a:cs typeface="+mn-cs"/>
                        </a:rPr>
                        <a:t>
 Squirtle lollies, Live!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https://quintly-eu-image-storage.s3.amazonaws.com/bfd0dcf385b09aa6daa2b58534cb331d/3944108c5caee1ea9d01a411681f7f12.jpg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06/30/2025 17:49:21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668864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Sticky - 2025-06-13 06:34:52</a:t>
                      </a:r>
                      <a:r>
                        <a:rPr kumimoji="0" lang="en-US" sz="1000" b="0" i="0" u="none" strike="noStrike" kern="1200" cap="none" spc="0" normalizeH="0" baseline="0" noProof="0">
                          <a:ln>
                            <a:noFill/>
                          </a:ln>
                          <a:solidFill>
                            <a:prstClr val="black"/>
                          </a:solidFill>
                          <a:effectLst/>
                          <a:uLnTx/>
                          <a:uFillTx/>
                          <a:latin typeface="Calibri"/>
                          <a:ea typeface="+mn-ea"/>
                          <a:cs typeface="+mn-cs"/>
                        </a:rPr>
                        <a:t>
 Live Whackadoo!! Bluey is back baby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https://quintly-eu-image-storage.s3.amazonaws.com/bfd0dcf385b09aa6daa2b58534cb331d/7adce0bb68a6a4d9d5be0638dcdacc16.jpg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07/01/2025 02:28:44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7171882"/>
                  </a:ext>
                </a:extLst>
              </a:tr>
            </a:tbl>
          </a:graphicData>
        </a:graphic>
      </p:graphicFrame>
      <p:sp>
        <p:nvSpPr>
          <p:cNvPr id="4" name="Text Placeholder 3">
            <a:extLst>
              <a:ext uri="{FF2B5EF4-FFF2-40B4-BE49-F238E27FC236}">
                <a16:creationId xmlns:a16="http://schemas.microsoft.com/office/drawing/2014/main" id="{2B5EF885-6624-4BA7-AD08-2A1A42BECCBA}"/>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41427030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7F144-BB1C-4673-87F6-A5603DCAD908}"/>
              </a:ext>
            </a:extLst>
          </p:cNvPr>
          <p:cNvSpPr>
            <a:spLocks noGrp="1"/>
          </p:cNvSpPr>
          <p:nvPr>
            <p:ph type="title"/>
          </p:nvPr>
        </p:nvSpPr>
        <p:spPr/>
        <p:txBody>
          <a:bodyPr/>
          <a:lstStyle/>
          <a:p>
            <a:r>
              <a:rPr lang="en-US"/>
              <a:t>Facebook Own Posts Table | 1 group and 4 profiles - 13 of 15</a:t>
            </a:r>
          </a:p>
        </p:txBody>
      </p:sp>
      <p:graphicFrame>
        <p:nvGraphicFramePr>
          <p:cNvPr id="5" name="Table Placeholder 4">
            <a:extLst>
              <a:ext uri="{FF2B5EF4-FFF2-40B4-BE49-F238E27FC236}">
                <a16:creationId xmlns:a16="http://schemas.microsoft.com/office/drawing/2014/main" id="{0BE66CDC-FC25-4C43-A298-9AB926444B54}"/>
              </a:ext>
            </a:extLst>
          </p:cNvPr>
          <p:cNvGraphicFramePr>
            <a:graphicFrameLocks noGrp="1"/>
          </p:cNvGraphicFramePr>
          <p:nvPr>
            <p:ph type="tbl" sz="quarter" idx="13"/>
            <p:extLst>
              <p:ext uri="{D42A27DB-BD31-4B8C-83A1-F6EECF244321}">
                <p14:modId xmlns:p14="http://schemas.microsoft.com/office/powerpoint/2010/main" val="19711625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646308038"/>
                    </a:ext>
                  </a:extLst>
                </a:gridCol>
                <a:gridCol w="1316735">
                  <a:extLst>
                    <a:ext uri="{9D8B030D-6E8A-4147-A177-3AD203B41FA5}">
                      <a16:colId xmlns:a16="http://schemas.microsoft.com/office/drawing/2014/main" val="3391978673"/>
                    </a:ext>
                  </a:extLst>
                </a:gridCol>
                <a:gridCol w="905256">
                  <a:extLst>
                    <a:ext uri="{9D8B030D-6E8A-4147-A177-3AD203B41FA5}">
                      <a16:colId xmlns:a16="http://schemas.microsoft.com/office/drawing/2014/main" val="2396906359"/>
                    </a:ext>
                  </a:extLst>
                </a:gridCol>
                <a:gridCol w="411480">
                  <a:extLst>
                    <a:ext uri="{9D8B030D-6E8A-4147-A177-3AD203B41FA5}">
                      <a16:colId xmlns:a16="http://schemas.microsoft.com/office/drawing/2014/main" val="1110855036"/>
                    </a:ext>
                  </a:extLst>
                </a:gridCol>
                <a:gridCol w="411480">
                  <a:extLst>
                    <a:ext uri="{9D8B030D-6E8A-4147-A177-3AD203B41FA5}">
                      <a16:colId xmlns:a16="http://schemas.microsoft.com/office/drawing/2014/main" val="411377178"/>
                    </a:ext>
                  </a:extLst>
                </a:gridCol>
                <a:gridCol w="411480">
                  <a:extLst>
                    <a:ext uri="{9D8B030D-6E8A-4147-A177-3AD203B41FA5}">
                      <a16:colId xmlns:a16="http://schemas.microsoft.com/office/drawing/2014/main" val="206962400"/>
                    </a:ext>
                  </a:extLst>
                </a:gridCol>
                <a:gridCol w="411480">
                  <a:extLst>
                    <a:ext uri="{9D8B030D-6E8A-4147-A177-3AD203B41FA5}">
                      <a16:colId xmlns:a16="http://schemas.microsoft.com/office/drawing/2014/main" val="3410469834"/>
                    </a:ext>
                  </a:extLst>
                </a:gridCol>
                <a:gridCol w="411480">
                  <a:extLst>
                    <a:ext uri="{9D8B030D-6E8A-4147-A177-3AD203B41FA5}">
                      <a16:colId xmlns:a16="http://schemas.microsoft.com/office/drawing/2014/main" val="4134812862"/>
                    </a:ext>
                  </a:extLst>
                </a:gridCol>
                <a:gridCol w="411480">
                  <a:extLst>
                    <a:ext uri="{9D8B030D-6E8A-4147-A177-3AD203B41FA5}">
                      <a16:colId xmlns:a16="http://schemas.microsoft.com/office/drawing/2014/main" val="1230813584"/>
                    </a:ext>
                  </a:extLst>
                </a:gridCol>
                <a:gridCol w="411480">
                  <a:extLst>
                    <a:ext uri="{9D8B030D-6E8A-4147-A177-3AD203B41FA5}">
                      <a16:colId xmlns:a16="http://schemas.microsoft.com/office/drawing/2014/main" val="2006233852"/>
                    </a:ext>
                  </a:extLst>
                </a:gridCol>
                <a:gridCol w="411480">
                  <a:extLst>
                    <a:ext uri="{9D8B030D-6E8A-4147-A177-3AD203B41FA5}">
                      <a16:colId xmlns:a16="http://schemas.microsoft.com/office/drawing/2014/main" val="3326730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62765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SAM-Bond - 2025-06-10 17:50:56</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s-IN" sz="1000" b="0" i="0" u="none" strike="noStrike" kern="1200" cap="none" spc="0" normalizeH="0" baseline="0" noProof="0">
                          <a:ln>
                            <a:noFill/>
                          </a:ln>
                          <a:solidFill>
                            <a:prstClr val="black"/>
                          </a:solidFill>
                          <a:effectLst/>
                          <a:uLnTx/>
                          <a:uFillTx/>
                          <a:latin typeface="Calibri"/>
                          <a:ea typeface="+mn-ea"/>
                          <a:cs typeface="Vrinda" panose="020B0502040204020203" pitchFamily="34" charset="0"/>
                        </a:rPr>
                        <a:t>বলুন তো! </a:t>
                      </a:r>
                      <a:r>
                        <a:rPr kumimoji="0" lang="en-US" sz="1000" b="0" i="0" u="none" strike="noStrike" kern="1200" cap="none" spc="0" normalizeH="0" baseline="0" noProof="0">
                          <a:ln>
                            <a:noFill/>
                          </a:ln>
                          <a:solidFill>
                            <a:prstClr val="black"/>
                          </a:solidFill>
                          <a:effectLst/>
                          <a:uLnTx/>
                          <a:uFillTx/>
                          <a:latin typeface="Calibri"/>
                          <a:ea typeface="+mn-ea"/>
                          <a:cs typeface="+mn-cs"/>
                        </a:rPr>
                        <a:t>Sam Bond </a:t>
                      </a:r>
                      <a:r>
                        <a:rPr kumimoji="0" lang="as-IN" sz="1000" b="0" i="0" u="none" strike="noStrike" kern="1200" cap="none" spc="0" normalizeH="0" baseline="0" noProof="0">
                          <a:ln>
                            <a:noFill/>
                          </a:ln>
                          <a:solidFill>
                            <a:prstClr val="black"/>
                          </a:solidFill>
                          <a:effectLst/>
                          <a:uLnTx/>
                          <a:uFillTx/>
                          <a:latin typeface="Calibri"/>
                          <a:ea typeface="+mn-ea"/>
                          <a:cs typeface="Vrinda" panose="020B0502040204020203" pitchFamily="34" charset="0"/>
                        </a:rPr>
                        <a:t>এর আঠাসমূহ কোথায় কোথায় ব্যবহার করা হয়? 
সঠিক উত্তরদাতাদের মধ্যে ৩ জন সৌভাগ্যবান পেয়ে যাবেন মোবাইল রিচার্জ!!</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https://quintly-eu-image-storage.s3.amazonaws.com/b5972140249173e838182cee62029037/cd12dfaa44a4dc13bbed4d4e2d57640a.jpg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07/01/2025 14:27:45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407846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Sticky - 2025-06-10 04:00:40</a:t>
                      </a:r>
                      <a:r>
                        <a:rPr kumimoji="0" lang="en-US" sz="1000" b="0" i="0" u="none" strike="noStrike" kern="1200" cap="none" spc="0" normalizeH="0" baseline="0" noProof="0">
                          <a:ln>
                            <a:noFill/>
                          </a:ln>
                          <a:solidFill>
                            <a:prstClr val="black"/>
                          </a:solidFill>
                          <a:effectLst/>
                          <a:uLnTx/>
                          <a:uFillTx/>
                          <a:latin typeface="Calibri"/>
                          <a:ea typeface="+mn-ea"/>
                          <a:cs typeface="+mn-cs"/>
                        </a:rPr>
                        <a:t>
 We love the How to Train Your Dragon movies, of course we had to make Toothless into candy. Sticky is the only place in the world you can find these lollies!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https://quintly-eu-image-storage.s3.amazonaws.com/bfd0dcf385b09aa6daa2b58534cb331d/4288c1a9ca7cced5e4cddbfe34b7495d.jpg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07/01/2025 14:31:50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070503467"/>
                  </a:ext>
                </a:extLst>
              </a:tr>
            </a:tbl>
          </a:graphicData>
        </a:graphic>
      </p:graphicFrame>
      <p:sp>
        <p:nvSpPr>
          <p:cNvPr id="4" name="Text Placeholder 3">
            <a:extLst>
              <a:ext uri="{FF2B5EF4-FFF2-40B4-BE49-F238E27FC236}">
                <a16:creationId xmlns:a16="http://schemas.microsoft.com/office/drawing/2014/main" id="{6C18BBEC-3C70-4D73-A1A7-2644CA9AD2F0}"/>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41220995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CD529-CD49-4A08-B829-E71D2823995A}"/>
              </a:ext>
            </a:extLst>
          </p:cNvPr>
          <p:cNvSpPr>
            <a:spLocks noGrp="1"/>
          </p:cNvSpPr>
          <p:nvPr>
            <p:ph type="title"/>
          </p:nvPr>
        </p:nvSpPr>
        <p:spPr/>
        <p:txBody>
          <a:bodyPr/>
          <a:lstStyle/>
          <a:p>
            <a:r>
              <a:rPr lang="en-US"/>
              <a:t>Facebook Own Posts Table | 1 group and 4 profiles - 14 of 15</a:t>
            </a:r>
          </a:p>
        </p:txBody>
      </p:sp>
      <p:graphicFrame>
        <p:nvGraphicFramePr>
          <p:cNvPr id="5" name="Table Placeholder 4">
            <a:extLst>
              <a:ext uri="{FF2B5EF4-FFF2-40B4-BE49-F238E27FC236}">
                <a16:creationId xmlns:a16="http://schemas.microsoft.com/office/drawing/2014/main" id="{C5A58980-2030-4195-96C6-A4505198224F}"/>
              </a:ext>
            </a:extLst>
          </p:cNvPr>
          <p:cNvGraphicFramePr>
            <a:graphicFrameLocks noGrp="1"/>
          </p:cNvGraphicFramePr>
          <p:nvPr>
            <p:ph type="tbl" sz="quarter" idx="13"/>
            <p:extLst>
              <p:ext uri="{D42A27DB-BD31-4B8C-83A1-F6EECF244321}">
                <p14:modId xmlns:p14="http://schemas.microsoft.com/office/powerpoint/2010/main" val="1140647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695155219"/>
                    </a:ext>
                  </a:extLst>
                </a:gridCol>
                <a:gridCol w="1316735">
                  <a:extLst>
                    <a:ext uri="{9D8B030D-6E8A-4147-A177-3AD203B41FA5}">
                      <a16:colId xmlns:a16="http://schemas.microsoft.com/office/drawing/2014/main" val="1737177994"/>
                    </a:ext>
                  </a:extLst>
                </a:gridCol>
                <a:gridCol w="905256">
                  <a:extLst>
                    <a:ext uri="{9D8B030D-6E8A-4147-A177-3AD203B41FA5}">
                      <a16:colId xmlns:a16="http://schemas.microsoft.com/office/drawing/2014/main" val="1104639700"/>
                    </a:ext>
                  </a:extLst>
                </a:gridCol>
                <a:gridCol w="411480">
                  <a:extLst>
                    <a:ext uri="{9D8B030D-6E8A-4147-A177-3AD203B41FA5}">
                      <a16:colId xmlns:a16="http://schemas.microsoft.com/office/drawing/2014/main" val="2450896073"/>
                    </a:ext>
                  </a:extLst>
                </a:gridCol>
                <a:gridCol w="411480">
                  <a:extLst>
                    <a:ext uri="{9D8B030D-6E8A-4147-A177-3AD203B41FA5}">
                      <a16:colId xmlns:a16="http://schemas.microsoft.com/office/drawing/2014/main" val="81728339"/>
                    </a:ext>
                  </a:extLst>
                </a:gridCol>
                <a:gridCol w="411480">
                  <a:extLst>
                    <a:ext uri="{9D8B030D-6E8A-4147-A177-3AD203B41FA5}">
                      <a16:colId xmlns:a16="http://schemas.microsoft.com/office/drawing/2014/main" val="4194655470"/>
                    </a:ext>
                  </a:extLst>
                </a:gridCol>
                <a:gridCol w="411480">
                  <a:extLst>
                    <a:ext uri="{9D8B030D-6E8A-4147-A177-3AD203B41FA5}">
                      <a16:colId xmlns:a16="http://schemas.microsoft.com/office/drawing/2014/main" val="3217282393"/>
                    </a:ext>
                  </a:extLst>
                </a:gridCol>
                <a:gridCol w="411480">
                  <a:extLst>
                    <a:ext uri="{9D8B030D-6E8A-4147-A177-3AD203B41FA5}">
                      <a16:colId xmlns:a16="http://schemas.microsoft.com/office/drawing/2014/main" val="2017904769"/>
                    </a:ext>
                  </a:extLst>
                </a:gridCol>
                <a:gridCol w="411480">
                  <a:extLst>
                    <a:ext uri="{9D8B030D-6E8A-4147-A177-3AD203B41FA5}">
                      <a16:colId xmlns:a16="http://schemas.microsoft.com/office/drawing/2014/main" val="4156609937"/>
                    </a:ext>
                  </a:extLst>
                </a:gridCol>
                <a:gridCol w="411480">
                  <a:extLst>
                    <a:ext uri="{9D8B030D-6E8A-4147-A177-3AD203B41FA5}">
                      <a16:colId xmlns:a16="http://schemas.microsoft.com/office/drawing/2014/main" val="542998084"/>
                    </a:ext>
                  </a:extLst>
                </a:gridCol>
                <a:gridCol w="411480">
                  <a:extLst>
                    <a:ext uri="{9D8B030D-6E8A-4147-A177-3AD203B41FA5}">
                      <a16:colId xmlns:a16="http://schemas.microsoft.com/office/drawing/2014/main" val="38394033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5500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Sticky - 2025-06-08 01:00:05</a:t>
                      </a:r>
                      <a:r>
                        <a:rPr kumimoji="0" lang="en-US" sz="1000" b="0" i="0" u="none" strike="noStrike" kern="1200" cap="none" spc="0" normalizeH="0" baseline="0" noProof="0">
                          <a:ln>
                            <a:noFill/>
                          </a:ln>
                          <a:solidFill>
                            <a:prstClr val="black"/>
                          </a:solidFill>
                          <a:effectLst/>
                          <a:uLnTx/>
                          <a:uFillTx/>
                          <a:latin typeface="Calibri"/>
                          <a:ea typeface="+mn-ea"/>
                          <a:cs typeface="+mn-cs"/>
                        </a:rPr>
                        <a:t>
 The Perfect Pair! Thank your teachers and celebrate your students with Class of 2025 rock and Teachers Appreciation Rock. Everyone has work so hard!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https://quintly-eu-image-storage.s3.amazonaws.com/bfd0dcf385b09aa6daa2b58534cb331d/49ab83579b0b9e36959c119330314ed9.jpg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06/30/2025 17:49:21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898792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Sticky - 2025-06-07 06:30:05</a:t>
                      </a:r>
                      <a:r>
                        <a:rPr kumimoji="0" lang="en-US" sz="1000" b="0" i="0" u="none" strike="noStrike" kern="1200" cap="none" spc="0" normalizeH="0" baseline="0" noProof="0">
                          <a:ln>
                            <a:noFill/>
                          </a:ln>
                          <a:solidFill>
                            <a:prstClr val="black"/>
                          </a:solidFill>
                          <a:effectLst/>
                          <a:uLnTx/>
                          <a:uFillTx/>
                          <a:latin typeface="Calibri"/>
                          <a:ea typeface="+mn-ea"/>
                          <a:cs typeface="+mn-cs"/>
                        </a:rPr>
                        <a:t>
 The Animal mix is getting extra cute with our sloth lollies. You'll never guess what we did to his nose!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https://quintly-eu-image-storage.s3.amazonaws.com/bfd0dcf385b09aa6daa2b58534cb331d/718f8aa579c7d1b4d8040f88d3226138.jpg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07/01/2025 02:28:44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75138394"/>
                  </a:ext>
                </a:extLst>
              </a:tr>
            </a:tbl>
          </a:graphicData>
        </a:graphic>
      </p:graphicFrame>
      <p:sp>
        <p:nvSpPr>
          <p:cNvPr id="4" name="Text Placeholder 3">
            <a:extLst>
              <a:ext uri="{FF2B5EF4-FFF2-40B4-BE49-F238E27FC236}">
                <a16:creationId xmlns:a16="http://schemas.microsoft.com/office/drawing/2014/main" id="{2CA5880A-6B0A-41AB-B7CB-5A8B0384E580}"/>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5228240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2734B-6EC7-4D44-B1AA-A7647752D8F0}"/>
              </a:ext>
            </a:extLst>
          </p:cNvPr>
          <p:cNvSpPr>
            <a:spLocks noGrp="1"/>
          </p:cNvSpPr>
          <p:nvPr>
            <p:ph type="title"/>
          </p:nvPr>
        </p:nvSpPr>
        <p:spPr/>
        <p:txBody>
          <a:bodyPr/>
          <a:lstStyle/>
          <a:p>
            <a:r>
              <a:rPr lang="en-US"/>
              <a:t>Facebook Own Posts Table | 1 group and 4 profiles - 15 of 15</a:t>
            </a:r>
          </a:p>
        </p:txBody>
      </p:sp>
      <p:graphicFrame>
        <p:nvGraphicFramePr>
          <p:cNvPr id="5" name="Table Placeholder 4">
            <a:extLst>
              <a:ext uri="{FF2B5EF4-FFF2-40B4-BE49-F238E27FC236}">
                <a16:creationId xmlns:a16="http://schemas.microsoft.com/office/drawing/2014/main" id="{46B0C8A7-3326-48EB-A9FC-A5D095308E9F}"/>
              </a:ext>
            </a:extLst>
          </p:cNvPr>
          <p:cNvGraphicFramePr>
            <a:graphicFrameLocks noGrp="1"/>
          </p:cNvGraphicFramePr>
          <p:nvPr>
            <p:ph type="tbl" sz="quarter" idx="13"/>
            <p:extLst>
              <p:ext uri="{D42A27DB-BD31-4B8C-83A1-F6EECF244321}">
                <p14:modId xmlns:p14="http://schemas.microsoft.com/office/powerpoint/2010/main" val="16032150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401537339"/>
                    </a:ext>
                  </a:extLst>
                </a:gridCol>
                <a:gridCol w="1316735">
                  <a:extLst>
                    <a:ext uri="{9D8B030D-6E8A-4147-A177-3AD203B41FA5}">
                      <a16:colId xmlns:a16="http://schemas.microsoft.com/office/drawing/2014/main" val="1832979223"/>
                    </a:ext>
                  </a:extLst>
                </a:gridCol>
                <a:gridCol w="905256">
                  <a:extLst>
                    <a:ext uri="{9D8B030D-6E8A-4147-A177-3AD203B41FA5}">
                      <a16:colId xmlns:a16="http://schemas.microsoft.com/office/drawing/2014/main" val="2435354444"/>
                    </a:ext>
                  </a:extLst>
                </a:gridCol>
                <a:gridCol w="411480">
                  <a:extLst>
                    <a:ext uri="{9D8B030D-6E8A-4147-A177-3AD203B41FA5}">
                      <a16:colId xmlns:a16="http://schemas.microsoft.com/office/drawing/2014/main" val="4229366466"/>
                    </a:ext>
                  </a:extLst>
                </a:gridCol>
                <a:gridCol w="411480">
                  <a:extLst>
                    <a:ext uri="{9D8B030D-6E8A-4147-A177-3AD203B41FA5}">
                      <a16:colId xmlns:a16="http://schemas.microsoft.com/office/drawing/2014/main" val="2194891782"/>
                    </a:ext>
                  </a:extLst>
                </a:gridCol>
                <a:gridCol w="411480">
                  <a:extLst>
                    <a:ext uri="{9D8B030D-6E8A-4147-A177-3AD203B41FA5}">
                      <a16:colId xmlns:a16="http://schemas.microsoft.com/office/drawing/2014/main" val="2619221038"/>
                    </a:ext>
                  </a:extLst>
                </a:gridCol>
                <a:gridCol w="411480">
                  <a:extLst>
                    <a:ext uri="{9D8B030D-6E8A-4147-A177-3AD203B41FA5}">
                      <a16:colId xmlns:a16="http://schemas.microsoft.com/office/drawing/2014/main" val="4094968624"/>
                    </a:ext>
                  </a:extLst>
                </a:gridCol>
                <a:gridCol w="411480">
                  <a:extLst>
                    <a:ext uri="{9D8B030D-6E8A-4147-A177-3AD203B41FA5}">
                      <a16:colId xmlns:a16="http://schemas.microsoft.com/office/drawing/2014/main" val="1267840425"/>
                    </a:ext>
                  </a:extLst>
                </a:gridCol>
                <a:gridCol w="411480">
                  <a:extLst>
                    <a:ext uri="{9D8B030D-6E8A-4147-A177-3AD203B41FA5}">
                      <a16:colId xmlns:a16="http://schemas.microsoft.com/office/drawing/2014/main" val="2188661611"/>
                    </a:ext>
                  </a:extLst>
                </a:gridCol>
                <a:gridCol w="411480">
                  <a:extLst>
                    <a:ext uri="{9D8B030D-6E8A-4147-A177-3AD203B41FA5}">
                      <a16:colId xmlns:a16="http://schemas.microsoft.com/office/drawing/2014/main" val="1012768416"/>
                    </a:ext>
                  </a:extLst>
                </a:gridCol>
                <a:gridCol w="411480">
                  <a:extLst>
                    <a:ext uri="{9D8B030D-6E8A-4147-A177-3AD203B41FA5}">
                      <a16:colId xmlns:a16="http://schemas.microsoft.com/office/drawing/2014/main" val="25408418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426243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Star Adhesives - 2025-06-06 18:00:09</a:t>
                      </a:r>
                      <a:r>
                        <a:rPr kumimoji="0" lang="en-US" sz="1000" b="0" i="0" u="none" strike="noStrike" kern="1200" cap="none" spc="0" normalizeH="0" baseline="0" noProof="0">
                          <a:ln>
                            <a:noFill/>
                          </a:ln>
                          <a:solidFill>
                            <a:prstClr val="black"/>
                          </a:solidFill>
                          <a:effectLst/>
                          <a:uLnTx/>
                          <a:uFillTx/>
                          <a:latin typeface="Calibri"/>
                          <a:ea typeface="+mn-ea"/>
                          <a:cs typeface="+mn-cs"/>
                        </a:rPr>
                        <a:t>
 🌙✨ Star Adhesives-</a:t>
                      </a:r>
                      <a:r>
                        <a:rPr kumimoji="0" lang="as-IN" sz="1000" b="0" i="0" u="none" strike="noStrike" kern="1200" cap="none" spc="0" normalizeH="0" baseline="0" noProof="0">
                          <a:ln>
                            <a:noFill/>
                          </a:ln>
                          <a:solidFill>
                            <a:prstClr val="black"/>
                          </a:solidFill>
                          <a:effectLst/>
                          <a:uLnTx/>
                          <a:uFillTx/>
                          <a:latin typeface="Calibri"/>
                          <a:ea typeface="+mn-ea"/>
                          <a:cs typeface="Vrinda" panose="020B0502040204020203" pitchFamily="34" charset="0"/>
                        </a:rPr>
                        <a:t>এর পক্ষ থেকে ঈদের শুভেচ্ছা!
ঈদ মানে বন্ধন, ঈদ মানে ভালোবাসা।
ঠিক যেমন স্টার অ্যাডহেসিভস দৃঢ় বন্ধনে আবদ্ধ রাখে, 
সেভাবেই আপনার জীবনেও আসুক শান্তি, সৌন্দর্য ও অটুট বন্ধনের শক্তি।
#ঈদমোবারক #</a:t>
                      </a:r>
                      <a:r>
                        <a:rPr kumimoji="0" lang="en-US" sz="1000" b="0" i="0" u="none" strike="noStrike" kern="1200" cap="none" spc="0" normalizeH="0" baseline="0" noProof="0">
                          <a:ln>
                            <a:noFill/>
                          </a:ln>
                          <a:solidFill>
                            <a:prstClr val="black"/>
                          </a:solidFill>
                          <a:effectLst/>
                          <a:uLnTx/>
                          <a:uFillTx/>
                          <a:latin typeface="Calibri"/>
                          <a:ea typeface="+mn-ea"/>
                          <a:cs typeface="+mn-cs"/>
                        </a:rPr>
                        <a:t>StarAdhesives #BondWithStrength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07/01/2025 08:41:36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661046306"/>
                  </a:ext>
                </a:extLst>
              </a:tr>
            </a:tbl>
          </a:graphicData>
        </a:graphic>
      </p:graphicFrame>
      <p:sp>
        <p:nvSpPr>
          <p:cNvPr id="4" name="Text Placeholder 3">
            <a:extLst>
              <a:ext uri="{FF2B5EF4-FFF2-40B4-BE49-F238E27FC236}">
                <a16:creationId xmlns:a16="http://schemas.microsoft.com/office/drawing/2014/main" id="{1DA11BA5-A428-42C9-ABBB-7500E67730F5}"/>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186863294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1953</Words>
  <Application>Microsoft Office PowerPoint</Application>
  <PresentationFormat>On-screen Show (4:3)</PresentationFormat>
  <Paragraphs>470</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Calibri</vt:lpstr>
      <vt:lpstr>Arial</vt:lpstr>
      <vt:lpstr>quintly_template</vt:lpstr>
      <vt:lpstr>Facebook Own Posts Table | 1 group and 4 profiles - 1 of 15</vt:lpstr>
      <vt:lpstr>Facebook Own Posts Table | 1 group and 4 profiles - 2 of 15</vt:lpstr>
      <vt:lpstr>Facebook Own Posts Table | 1 group and 4 profiles - 3 of 15</vt:lpstr>
      <vt:lpstr>Facebook Own Posts Table | 1 group and 4 profiles - 4 of 15</vt:lpstr>
      <vt:lpstr>Facebook Own Posts Table | 1 group and 4 profiles - 5 of 15</vt:lpstr>
      <vt:lpstr>Facebook Own Posts Table | 1 group and 4 profiles - 6 of 15</vt:lpstr>
      <vt:lpstr>Facebook Own Posts Table | 1 group and 4 profiles - 7 of 15</vt:lpstr>
      <vt:lpstr>Facebook Own Posts Table | 1 group and 4 profiles - 8 of 15</vt:lpstr>
      <vt:lpstr>Facebook Own Posts Table | 1 group and 4 profiles - 9 of 15</vt:lpstr>
      <vt:lpstr>Facebook Own Posts Table | 1 group and 4 profiles - 10 of 15</vt:lpstr>
      <vt:lpstr>Facebook Own Posts Table | 1 group and 4 profiles - 11 of 15</vt:lpstr>
      <vt:lpstr>Facebook Own Posts Table | 1 group and 4 profiles - 12 of 15</vt:lpstr>
      <vt:lpstr>Facebook Own Posts Table | 1 group and 4 profiles - 13 of 15</vt:lpstr>
      <vt:lpstr>Facebook Own Posts Table | 1 group and 4 profiles - 14 of 15</vt:lpstr>
      <vt:lpstr>Facebook Own Posts Table | 1 group and 4 profiles - 15 of 15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1 group and 4 profiles - 1 of 15</dc:title>
  <dc:creator>Frederik Born</dc:creator>
  <cp:lastModifiedBy>Frederik Born</cp:lastModifiedBy>
  <cp:revision>1</cp:revision>
  <dcterms:created xsi:type="dcterms:W3CDTF">2025-07-01T08:41:06Z</dcterms:created>
  <dcterms:modified xsi:type="dcterms:W3CDTF">2025-07-01T08:44:07Z</dcterms:modified>
</cp:coreProperties>
</file>