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E1611-EA8B-4DE0-8F2C-E728528689B7}"/>
              </a:ext>
            </a:extLst>
          </p:cNvPr>
          <p:cNvSpPr>
            <a:spLocks noGrp="1"/>
          </p:cNvSpPr>
          <p:nvPr>
            <p:ph type="title"/>
          </p:nvPr>
        </p:nvSpPr>
        <p:spPr/>
        <p:txBody>
          <a:bodyPr/>
          <a:lstStyle/>
          <a:p>
            <a:r>
              <a:rPr lang="en-US"/>
              <a:t>Facebook Own Posts Table | 1 group and 4 profiles - 1 of 15</a:t>
            </a:r>
          </a:p>
        </p:txBody>
      </p:sp>
      <p:graphicFrame>
        <p:nvGraphicFramePr>
          <p:cNvPr id="5" name="Table Placeholder 4">
            <a:extLst>
              <a:ext uri="{FF2B5EF4-FFF2-40B4-BE49-F238E27FC236}">
                <a16:creationId xmlns:a16="http://schemas.microsoft.com/office/drawing/2014/main" id="{34A2FD99-3EA7-4C17-9941-3045D725518D}"/>
              </a:ext>
            </a:extLst>
          </p:cNvPr>
          <p:cNvGraphicFramePr>
            <a:graphicFrameLocks noGrp="1"/>
          </p:cNvGraphicFramePr>
          <p:nvPr>
            <p:ph type="tbl" sz="quarter" idx="13"/>
            <p:extLst>
              <p:ext uri="{D42A27DB-BD31-4B8C-83A1-F6EECF244321}">
                <p14:modId xmlns:p14="http://schemas.microsoft.com/office/powerpoint/2010/main" val="1066791120"/>
              </p:ext>
            </p:extLst>
          </p:nvPr>
        </p:nvGraphicFramePr>
        <p:xfrm>
          <a:off x="457200" y="1731963"/>
          <a:ext cx="7406638" cy="1376680"/>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004442920"/>
                    </a:ext>
                  </a:extLst>
                </a:gridCol>
                <a:gridCol w="1316735">
                  <a:extLst>
                    <a:ext uri="{9D8B030D-6E8A-4147-A177-3AD203B41FA5}">
                      <a16:colId xmlns:a16="http://schemas.microsoft.com/office/drawing/2014/main" val="3010473153"/>
                    </a:ext>
                  </a:extLst>
                </a:gridCol>
                <a:gridCol w="905256">
                  <a:extLst>
                    <a:ext uri="{9D8B030D-6E8A-4147-A177-3AD203B41FA5}">
                      <a16:colId xmlns:a16="http://schemas.microsoft.com/office/drawing/2014/main" val="1916536428"/>
                    </a:ext>
                  </a:extLst>
                </a:gridCol>
                <a:gridCol w="411480">
                  <a:extLst>
                    <a:ext uri="{9D8B030D-6E8A-4147-A177-3AD203B41FA5}">
                      <a16:colId xmlns:a16="http://schemas.microsoft.com/office/drawing/2014/main" val="616703244"/>
                    </a:ext>
                  </a:extLst>
                </a:gridCol>
                <a:gridCol w="411480">
                  <a:extLst>
                    <a:ext uri="{9D8B030D-6E8A-4147-A177-3AD203B41FA5}">
                      <a16:colId xmlns:a16="http://schemas.microsoft.com/office/drawing/2014/main" val="1676934779"/>
                    </a:ext>
                  </a:extLst>
                </a:gridCol>
                <a:gridCol w="411480">
                  <a:extLst>
                    <a:ext uri="{9D8B030D-6E8A-4147-A177-3AD203B41FA5}">
                      <a16:colId xmlns:a16="http://schemas.microsoft.com/office/drawing/2014/main" val="1041291716"/>
                    </a:ext>
                  </a:extLst>
                </a:gridCol>
                <a:gridCol w="411480">
                  <a:extLst>
                    <a:ext uri="{9D8B030D-6E8A-4147-A177-3AD203B41FA5}">
                      <a16:colId xmlns:a16="http://schemas.microsoft.com/office/drawing/2014/main" val="344376946"/>
                    </a:ext>
                  </a:extLst>
                </a:gridCol>
                <a:gridCol w="411480">
                  <a:extLst>
                    <a:ext uri="{9D8B030D-6E8A-4147-A177-3AD203B41FA5}">
                      <a16:colId xmlns:a16="http://schemas.microsoft.com/office/drawing/2014/main" val="2517237528"/>
                    </a:ext>
                  </a:extLst>
                </a:gridCol>
                <a:gridCol w="411480">
                  <a:extLst>
                    <a:ext uri="{9D8B030D-6E8A-4147-A177-3AD203B41FA5}">
                      <a16:colId xmlns:a16="http://schemas.microsoft.com/office/drawing/2014/main" val="120307307"/>
                    </a:ext>
                  </a:extLst>
                </a:gridCol>
                <a:gridCol w="411480">
                  <a:extLst>
                    <a:ext uri="{9D8B030D-6E8A-4147-A177-3AD203B41FA5}">
                      <a16:colId xmlns:a16="http://schemas.microsoft.com/office/drawing/2014/main" val="3579657316"/>
                    </a:ext>
                  </a:extLst>
                </a:gridCol>
                <a:gridCol w="411480">
                  <a:extLst>
                    <a:ext uri="{9D8B030D-6E8A-4147-A177-3AD203B41FA5}">
                      <a16:colId xmlns:a16="http://schemas.microsoft.com/office/drawing/2014/main" val="272126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13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Fevicol - 2025-06-30 20:24:59</a:t>
                      </a:r>
                      <a:r>
                        <a:rPr kumimoji="0" lang="en-US" sz="1000" b="0" i="0" u="none" strike="noStrike" kern="1200" cap="none" spc="0" normalizeH="0" baseline="0" noProof="0">
                          <a:ln>
                            <a:noFill/>
                          </a:ln>
                          <a:solidFill>
                            <a:prstClr val="black"/>
                          </a:solidFill>
                          <a:effectLst/>
                          <a:uLnTx/>
                          <a:uFillTx/>
                          <a:latin typeface="Calibri"/>
                          <a:ea typeface="+mn-ea"/>
                          <a:cs typeface="+mn-cs"/>
                        </a:rPr>
                        <a:t>
 Saalon baad ye Shubh din aaya hai, pakde rehenge 🙌🏻
#RakeshSharma #ShubhanshuShukla #FevicolKaJod #MazbootJod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https://quintly-eu-image-storage.s3.amazonaws.com/6d83b0db40f21fb9c9a5dec363fe4e4c/af803d7163ef4f48a18925c88548263b.jpg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09:25:06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22792761"/>
                  </a:ext>
                </a:extLst>
              </a:tr>
            </a:tbl>
          </a:graphicData>
        </a:graphic>
      </p:graphicFrame>
      <p:sp>
        <p:nvSpPr>
          <p:cNvPr id="4" name="Text Placeholder 3">
            <a:extLst>
              <a:ext uri="{FF2B5EF4-FFF2-40B4-BE49-F238E27FC236}">
                <a16:creationId xmlns:a16="http://schemas.microsoft.com/office/drawing/2014/main" id="{6EB1EAB8-D94D-4EF4-B4F3-D92D07CD6CFD}"/>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029119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22E1E-EC07-44D7-82F4-715F911ACDA2}"/>
              </a:ext>
            </a:extLst>
          </p:cNvPr>
          <p:cNvSpPr>
            <a:spLocks noGrp="1"/>
          </p:cNvSpPr>
          <p:nvPr>
            <p:ph type="title"/>
          </p:nvPr>
        </p:nvSpPr>
        <p:spPr/>
        <p:txBody>
          <a:bodyPr/>
          <a:lstStyle/>
          <a:p>
            <a:r>
              <a:rPr lang="en-US"/>
              <a:t>Facebook Own Posts Table | 1 group and 4 profiles - 2 of 15</a:t>
            </a:r>
          </a:p>
        </p:txBody>
      </p:sp>
      <p:graphicFrame>
        <p:nvGraphicFramePr>
          <p:cNvPr id="5" name="Table Placeholder 4">
            <a:extLst>
              <a:ext uri="{FF2B5EF4-FFF2-40B4-BE49-F238E27FC236}">
                <a16:creationId xmlns:a16="http://schemas.microsoft.com/office/drawing/2014/main" id="{46ED383B-91C0-4941-B8F7-DE5CD46AAC0B}"/>
              </a:ext>
            </a:extLst>
          </p:cNvPr>
          <p:cNvGraphicFramePr>
            <a:graphicFrameLocks noGrp="1"/>
          </p:cNvGraphicFramePr>
          <p:nvPr>
            <p:ph type="tbl" sz="quarter" idx="13"/>
            <p:extLst>
              <p:ext uri="{D42A27DB-BD31-4B8C-83A1-F6EECF244321}">
                <p14:modId xmlns:p14="http://schemas.microsoft.com/office/powerpoint/2010/main" val="4116576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418993369"/>
                    </a:ext>
                  </a:extLst>
                </a:gridCol>
                <a:gridCol w="1316735">
                  <a:extLst>
                    <a:ext uri="{9D8B030D-6E8A-4147-A177-3AD203B41FA5}">
                      <a16:colId xmlns:a16="http://schemas.microsoft.com/office/drawing/2014/main" val="1503943621"/>
                    </a:ext>
                  </a:extLst>
                </a:gridCol>
                <a:gridCol w="905256">
                  <a:extLst>
                    <a:ext uri="{9D8B030D-6E8A-4147-A177-3AD203B41FA5}">
                      <a16:colId xmlns:a16="http://schemas.microsoft.com/office/drawing/2014/main" val="2264965962"/>
                    </a:ext>
                  </a:extLst>
                </a:gridCol>
                <a:gridCol w="411480">
                  <a:extLst>
                    <a:ext uri="{9D8B030D-6E8A-4147-A177-3AD203B41FA5}">
                      <a16:colId xmlns:a16="http://schemas.microsoft.com/office/drawing/2014/main" val="3424256317"/>
                    </a:ext>
                  </a:extLst>
                </a:gridCol>
                <a:gridCol w="411480">
                  <a:extLst>
                    <a:ext uri="{9D8B030D-6E8A-4147-A177-3AD203B41FA5}">
                      <a16:colId xmlns:a16="http://schemas.microsoft.com/office/drawing/2014/main" val="926026095"/>
                    </a:ext>
                  </a:extLst>
                </a:gridCol>
                <a:gridCol w="411480">
                  <a:extLst>
                    <a:ext uri="{9D8B030D-6E8A-4147-A177-3AD203B41FA5}">
                      <a16:colId xmlns:a16="http://schemas.microsoft.com/office/drawing/2014/main" val="2534630819"/>
                    </a:ext>
                  </a:extLst>
                </a:gridCol>
                <a:gridCol w="411480">
                  <a:extLst>
                    <a:ext uri="{9D8B030D-6E8A-4147-A177-3AD203B41FA5}">
                      <a16:colId xmlns:a16="http://schemas.microsoft.com/office/drawing/2014/main" val="1934760015"/>
                    </a:ext>
                  </a:extLst>
                </a:gridCol>
                <a:gridCol w="411480">
                  <a:extLst>
                    <a:ext uri="{9D8B030D-6E8A-4147-A177-3AD203B41FA5}">
                      <a16:colId xmlns:a16="http://schemas.microsoft.com/office/drawing/2014/main" val="2015739622"/>
                    </a:ext>
                  </a:extLst>
                </a:gridCol>
                <a:gridCol w="411480">
                  <a:extLst>
                    <a:ext uri="{9D8B030D-6E8A-4147-A177-3AD203B41FA5}">
                      <a16:colId xmlns:a16="http://schemas.microsoft.com/office/drawing/2014/main" val="1381281332"/>
                    </a:ext>
                  </a:extLst>
                </a:gridCol>
                <a:gridCol w="411480">
                  <a:extLst>
                    <a:ext uri="{9D8B030D-6E8A-4147-A177-3AD203B41FA5}">
                      <a16:colId xmlns:a16="http://schemas.microsoft.com/office/drawing/2014/main" val="835103200"/>
                    </a:ext>
                  </a:extLst>
                </a:gridCol>
                <a:gridCol w="411480">
                  <a:extLst>
                    <a:ext uri="{9D8B030D-6E8A-4147-A177-3AD203B41FA5}">
                      <a16:colId xmlns:a16="http://schemas.microsoft.com/office/drawing/2014/main" val="2756758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017731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Star Adhesives - 2025-06-29 15:45:36</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Sir!
We extend our heartfelt congratulations to Mr. Aziz Al Kaiser sir on his appointment as the new Chairman of the Trustee Board of North South University. He currently holds the esteemed position of Chairman at both Partex Star Group and The City Bank. His visionary leadership, dedication to excellence and unwavering commitment to education will undoubtedly guide the university to new heights. We wish him continued success as he takes on this esteemed role and helps shape the future of higher education in 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https://quintly-eu-image-storage.s3.amazonaws.com/2843c1b9f90c6bdad8a012dcdca606d3/c9f26b8a0f76be67af440aa95e7c8a59.jpg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08:41:36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90342096"/>
                  </a:ext>
                </a:extLst>
              </a:tr>
            </a:tbl>
          </a:graphicData>
        </a:graphic>
      </p:graphicFrame>
      <p:sp>
        <p:nvSpPr>
          <p:cNvPr id="4" name="Text Placeholder 3">
            <a:extLst>
              <a:ext uri="{FF2B5EF4-FFF2-40B4-BE49-F238E27FC236}">
                <a16:creationId xmlns:a16="http://schemas.microsoft.com/office/drawing/2014/main" id="{B38930FA-14A7-4A0D-AC76-958C51ABC6A8}"/>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760721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EE683-ABA7-4A68-99C7-1124B9EEB0D8}"/>
              </a:ext>
            </a:extLst>
          </p:cNvPr>
          <p:cNvSpPr>
            <a:spLocks noGrp="1"/>
          </p:cNvSpPr>
          <p:nvPr>
            <p:ph type="title"/>
          </p:nvPr>
        </p:nvSpPr>
        <p:spPr/>
        <p:txBody>
          <a:bodyPr/>
          <a:lstStyle/>
          <a:p>
            <a:r>
              <a:rPr lang="en-US"/>
              <a:t>Facebook Own Posts Table | 1 group and 4 profiles - 3 of 15</a:t>
            </a:r>
          </a:p>
        </p:txBody>
      </p:sp>
      <p:graphicFrame>
        <p:nvGraphicFramePr>
          <p:cNvPr id="5" name="Table Placeholder 4">
            <a:extLst>
              <a:ext uri="{FF2B5EF4-FFF2-40B4-BE49-F238E27FC236}">
                <a16:creationId xmlns:a16="http://schemas.microsoft.com/office/drawing/2014/main" id="{038EEDD6-C612-47F3-986A-EC5B989E7B15}"/>
              </a:ext>
            </a:extLst>
          </p:cNvPr>
          <p:cNvGraphicFramePr>
            <a:graphicFrameLocks noGrp="1"/>
          </p:cNvGraphicFramePr>
          <p:nvPr>
            <p:ph type="tbl" sz="quarter" idx="13"/>
            <p:extLst>
              <p:ext uri="{D42A27DB-BD31-4B8C-83A1-F6EECF244321}">
                <p14:modId xmlns:p14="http://schemas.microsoft.com/office/powerpoint/2010/main" val="4195776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94264233"/>
                    </a:ext>
                  </a:extLst>
                </a:gridCol>
                <a:gridCol w="1316735">
                  <a:extLst>
                    <a:ext uri="{9D8B030D-6E8A-4147-A177-3AD203B41FA5}">
                      <a16:colId xmlns:a16="http://schemas.microsoft.com/office/drawing/2014/main" val="2488529677"/>
                    </a:ext>
                  </a:extLst>
                </a:gridCol>
                <a:gridCol w="905256">
                  <a:extLst>
                    <a:ext uri="{9D8B030D-6E8A-4147-A177-3AD203B41FA5}">
                      <a16:colId xmlns:a16="http://schemas.microsoft.com/office/drawing/2014/main" val="3298716211"/>
                    </a:ext>
                  </a:extLst>
                </a:gridCol>
                <a:gridCol w="411480">
                  <a:extLst>
                    <a:ext uri="{9D8B030D-6E8A-4147-A177-3AD203B41FA5}">
                      <a16:colId xmlns:a16="http://schemas.microsoft.com/office/drawing/2014/main" val="3158995255"/>
                    </a:ext>
                  </a:extLst>
                </a:gridCol>
                <a:gridCol w="411480">
                  <a:extLst>
                    <a:ext uri="{9D8B030D-6E8A-4147-A177-3AD203B41FA5}">
                      <a16:colId xmlns:a16="http://schemas.microsoft.com/office/drawing/2014/main" val="1534415607"/>
                    </a:ext>
                  </a:extLst>
                </a:gridCol>
                <a:gridCol w="411480">
                  <a:extLst>
                    <a:ext uri="{9D8B030D-6E8A-4147-A177-3AD203B41FA5}">
                      <a16:colId xmlns:a16="http://schemas.microsoft.com/office/drawing/2014/main" val="2543464541"/>
                    </a:ext>
                  </a:extLst>
                </a:gridCol>
                <a:gridCol w="411480">
                  <a:extLst>
                    <a:ext uri="{9D8B030D-6E8A-4147-A177-3AD203B41FA5}">
                      <a16:colId xmlns:a16="http://schemas.microsoft.com/office/drawing/2014/main" val="2784833898"/>
                    </a:ext>
                  </a:extLst>
                </a:gridCol>
                <a:gridCol w="411480">
                  <a:extLst>
                    <a:ext uri="{9D8B030D-6E8A-4147-A177-3AD203B41FA5}">
                      <a16:colId xmlns:a16="http://schemas.microsoft.com/office/drawing/2014/main" val="4241131834"/>
                    </a:ext>
                  </a:extLst>
                </a:gridCol>
                <a:gridCol w="411480">
                  <a:extLst>
                    <a:ext uri="{9D8B030D-6E8A-4147-A177-3AD203B41FA5}">
                      <a16:colId xmlns:a16="http://schemas.microsoft.com/office/drawing/2014/main" val="2721816735"/>
                    </a:ext>
                  </a:extLst>
                </a:gridCol>
                <a:gridCol w="411480">
                  <a:extLst>
                    <a:ext uri="{9D8B030D-6E8A-4147-A177-3AD203B41FA5}">
                      <a16:colId xmlns:a16="http://schemas.microsoft.com/office/drawing/2014/main" val="1853050720"/>
                    </a:ext>
                  </a:extLst>
                </a:gridCol>
                <a:gridCol w="411480">
                  <a:extLst>
                    <a:ext uri="{9D8B030D-6E8A-4147-A177-3AD203B41FA5}">
                      <a16:colId xmlns:a16="http://schemas.microsoft.com/office/drawing/2014/main" val="1603038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50085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- 2025-06-29 13:00:29</a:t>
                      </a:r>
                      <a:r>
                        <a:rPr kumimoji="0" lang="en-US" sz="1000" b="0" i="0" u="none" strike="noStrike" kern="1200" cap="none" spc="0" normalizeH="0" baseline="0" noProof="0">
                          <a:ln>
                            <a:noFill/>
                          </a:ln>
                          <a:solidFill>
                            <a:prstClr val="black"/>
                          </a:solidFill>
                          <a:effectLst/>
                          <a:uLnTx/>
                          <a:uFillTx/>
                          <a:latin typeface="Calibri"/>
                          <a:ea typeface="+mn-ea"/>
                          <a:cs typeface="+mn-cs"/>
                        </a:rPr>
                        <a:t>
 20% off all Sticky Lollies this weekend only! Shop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https://quintly-eu-image-storage.s3.amazonaws.com/bfd0dcf385b09aa6daa2b58534cb331d/1361f1f45999510a8696bd6d62e34bfe.jpg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37453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SAM-Bond - 2025-06-29 11:18:44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বলুন তো কোন ব্র্যান্ডের অ্যাডহেসিভ সবচেয়ে দ্রুত শুকায়?
সঠিক উত্তরদাতাদের মধ্যে ৩ জন সৌভাগ্যবান পেয়ে যাবেন মোবাইল রিচার্জ!!</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https://quintly-eu-image-storage.s3.amazonaws.com/b5972140249173e838182cee62029037/fe85dfa9a9ed02246469c04eb87fa56a.jpg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08:22:20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77200040"/>
                  </a:ext>
                </a:extLst>
              </a:tr>
            </a:tbl>
          </a:graphicData>
        </a:graphic>
      </p:graphicFrame>
      <p:sp>
        <p:nvSpPr>
          <p:cNvPr id="4" name="Text Placeholder 3">
            <a:extLst>
              <a:ext uri="{FF2B5EF4-FFF2-40B4-BE49-F238E27FC236}">
                <a16:creationId xmlns:a16="http://schemas.microsoft.com/office/drawing/2014/main" id="{DEC89A02-2585-4098-AF03-F001EADD730D}"/>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011808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DF1D4-5DC0-4A60-8A40-470DD7564C76}"/>
              </a:ext>
            </a:extLst>
          </p:cNvPr>
          <p:cNvSpPr>
            <a:spLocks noGrp="1"/>
          </p:cNvSpPr>
          <p:nvPr>
            <p:ph type="title"/>
          </p:nvPr>
        </p:nvSpPr>
        <p:spPr/>
        <p:txBody>
          <a:bodyPr/>
          <a:lstStyle/>
          <a:p>
            <a:r>
              <a:rPr lang="en-US"/>
              <a:t>Facebook Own Posts Table | 1 group and 4 profiles - 4 of 15</a:t>
            </a:r>
          </a:p>
        </p:txBody>
      </p:sp>
      <p:graphicFrame>
        <p:nvGraphicFramePr>
          <p:cNvPr id="5" name="Table Placeholder 4">
            <a:extLst>
              <a:ext uri="{FF2B5EF4-FFF2-40B4-BE49-F238E27FC236}">
                <a16:creationId xmlns:a16="http://schemas.microsoft.com/office/drawing/2014/main" id="{083E8624-AEDA-4198-A093-D7E779FE48F2}"/>
              </a:ext>
            </a:extLst>
          </p:cNvPr>
          <p:cNvGraphicFramePr>
            <a:graphicFrameLocks noGrp="1"/>
          </p:cNvGraphicFramePr>
          <p:nvPr>
            <p:ph type="tbl" sz="quarter" idx="13"/>
            <p:extLst>
              <p:ext uri="{D42A27DB-BD31-4B8C-83A1-F6EECF244321}">
                <p14:modId xmlns:p14="http://schemas.microsoft.com/office/powerpoint/2010/main" val="3688699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750306961"/>
                    </a:ext>
                  </a:extLst>
                </a:gridCol>
                <a:gridCol w="1316735">
                  <a:extLst>
                    <a:ext uri="{9D8B030D-6E8A-4147-A177-3AD203B41FA5}">
                      <a16:colId xmlns:a16="http://schemas.microsoft.com/office/drawing/2014/main" val="1825913356"/>
                    </a:ext>
                  </a:extLst>
                </a:gridCol>
                <a:gridCol w="905256">
                  <a:extLst>
                    <a:ext uri="{9D8B030D-6E8A-4147-A177-3AD203B41FA5}">
                      <a16:colId xmlns:a16="http://schemas.microsoft.com/office/drawing/2014/main" val="177478092"/>
                    </a:ext>
                  </a:extLst>
                </a:gridCol>
                <a:gridCol w="411480">
                  <a:extLst>
                    <a:ext uri="{9D8B030D-6E8A-4147-A177-3AD203B41FA5}">
                      <a16:colId xmlns:a16="http://schemas.microsoft.com/office/drawing/2014/main" val="3983149180"/>
                    </a:ext>
                  </a:extLst>
                </a:gridCol>
                <a:gridCol w="411480">
                  <a:extLst>
                    <a:ext uri="{9D8B030D-6E8A-4147-A177-3AD203B41FA5}">
                      <a16:colId xmlns:a16="http://schemas.microsoft.com/office/drawing/2014/main" val="3952581359"/>
                    </a:ext>
                  </a:extLst>
                </a:gridCol>
                <a:gridCol w="411480">
                  <a:extLst>
                    <a:ext uri="{9D8B030D-6E8A-4147-A177-3AD203B41FA5}">
                      <a16:colId xmlns:a16="http://schemas.microsoft.com/office/drawing/2014/main" val="3401203069"/>
                    </a:ext>
                  </a:extLst>
                </a:gridCol>
                <a:gridCol w="411480">
                  <a:extLst>
                    <a:ext uri="{9D8B030D-6E8A-4147-A177-3AD203B41FA5}">
                      <a16:colId xmlns:a16="http://schemas.microsoft.com/office/drawing/2014/main" val="118354101"/>
                    </a:ext>
                  </a:extLst>
                </a:gridCol>
                <a:gridCol w="411480">
                  <a:extLst>
                    <a:ext uri="{9D8B030D-6E8A-4147-A177-3AD203B41FA5}">
                      <a16:colId xmlns:a16="http://schemas.microsoft.com/office/drawing/2014/main" val="106909482"/>
                    </a:ext>
                  </a:extLst>
                </a:gridCol>
                <a:gridCol w="411480">
                  <a:extLst>
                    <a:ext uri="{9D8B030D-6E8A-4147-A177-3AD203B41FA5}">
                      <a16:colId xmlns:a16="http://schemas.microsoft.com/office/drawing/2014/main" val="3798638727"/>
                    </a:ext>
                  </a:extLst>
                </a:gridCol>
                <a:gridCol w="411480">
                  <a:extLst>
                    <a:ext uri="{9D8B030D-6E8A-4147-A177-3AD203B41FA5}">
                      <a16:colId xmlns:a16="http://schemas.microsoft.com/office/drawing/2014/main" val="2764975236"/>
                    </a:ext>
                  </a:extLst>
                </a:gridCol>
                <a:gridCol w="411480">
                  <a:extLst>
                    <a:ext uri="{9D8B030D-6E8A-4147-A177-3AD203B41FA5}">
                      <a16:colId xmlns:a16="http://schemas.microsoft.com/office/drawing/2014/main" val="3916447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774622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- 2025-06-28 06:34:37</a:t>
                      </a:r>
                      <a:r>
                        <a:rPr kumimoji="0" lang="en-US" sz="1000" b="0" i="0" u="none" strike="noStrike" kern="1200" cap="none" spc="0" normalizeH="0" baseline="0" noProof="0">
                          <a:ln>
                            <a:noFill/>
                          </a:ln>
                          <a:solidFill>
                            <a:prstClr val="black"/>
                          </a:solidFill>
                          <a:effectLst/>
                          <a:uLnTx/>
                          <a:uFillTx/>
                          <a:latin typeface="Calibri"/>
                          <a:ea typeface="+mn-ea"/>
                          <a:cs typeface="+mn-cs"/>
                        </a:rPr>
                        <a:t>
 Berries! The Lolly that always goes wrong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https://quintly-eu-image-storage.s3.amazonaws.com/bfd0dcf385b09aa6daa2b58534cb331d/30ab72d16fbc7362447360d2e38defe2.jpg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02566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- 2025-06-27 06:34:40</a:t>
                      </a:r>
                      <a:r>
                        <a:rPr kumimoji="0" lang="en-US" sz="1000" b="0" i="0" u="none" strike="noStrike" kern="1200" cap="none" spc="0" normalizeH="0" baseline="0" noProof="0">
                          <a:ln>
                            <a:noFill/>
                          </a:ln>
                          <a:solidFill>
                            <a:prstClr val="black"/>
                          </a:solidFill>
                          <a:effectLst/>
                          <a:uLnTx/>
                          <a:uFillTx/>
                          <a:latin typeface="Calibri"/>
                          <a:ea typeface="+mn-ea"/>
                          <a:cs typeface="+mn-cs"/>
                        </a:rPr>
                        <a:t>
 We made a simple little strawberry today, a nice way to say we are having a 20% off sale this weekend only at www.sticky.com.au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https://quintly-eu-image-storage.s3.amazonaws.com/bfd0dcf385b09aa6daa2b58534cb331d/f04be4ef23eccc4f70b91e2487e2f5bc.jpg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08492977"/>
                  </a:ext>
                </a:extLst>
              </a:tr>
            </a:tbl>
          </a:graphicData>
        </a:graphic>
      </p:graphicFrame>
      <p:sp>
        <p:nvSpPr>
          <p:cNvPr id="4" name="Text Placeholder 3">
            <a:extLst>
              <a:ext uri="{FF2B5EF4-FFF2-40B4-BE49-F238E27FC236}">
                <a16:creationId xmlns:a16="http://schemas.microsoft.com/office/drawing/2014/main" id="{9C7502D7-5D5F-4594-85EF-EB303CC047D6}"/>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007322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59A35-8437-4C21-9C88-3EC705EE58C2}"/>
              </a:ext>
            </a:extLst>
          </p:cNvPr>
          <p:cNvSpPr>
            <a:spLocks noGrp="1"/>
          </p:cNvSpPr>
          <p:nvPr>
            <p:ph type="title"/>
          </p:nvPr>
        </p:nvSpPr>
        <p:spPr/>
        <p:txBody>
          <a:bodyPr/>
          <a:lstStyle/>
          <a:p>
            <a:r>
              <a:rPr lang="en-US"/>
              <a:t>Facebook Own Posts Table | 1 group and 4 profiles - 5 of 15</a:t>
            </a:r>
          </a:p>
        </p:txBody>
      </p:sp>
      <p:graphicFrame>
        <p:nvGraphicFramePr>
          <p:cNvPr id="5" name="Table Placeholder 4">
            <a:extLst>
              <a:ext uri="{FF2B5EF4-FFF2-40B4-BE49-F238E27FC236}">
                <a16:creationId xmlns:a16="http://schemas.microsoft.com/office/drawing/2014/main" id="{045D1DE5-5C99-4259-95D4-96BC8422523F}"/>
              </a:ext>
            </a:extLst>
          </p:cNvPr>
          <p:cNvGraphicFramePr>
            <a:graphicFrameLocks noGrp="1"/>
          </p:cNvGraphicFramePr>
          <p:nvPr>
            <p:ph type="tbl" sz="quarter" idx="13"/>
            <p:extLst>
              <p:ext uri="{D42A27DB-BD31-4B8C-83A1-F6EECF244321}">
                <p14:modId xmlns:p14="http://schemas.microsoft.com/office/powerpoint/2010/main" val="688208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233338049"/>
                    </a:ext>
                  </a:extLst>
                </a:gridCol>
                <a:gridCol w="1316735">
                  <a:extLst>
                    <a:ext uri="{9D8B030D-6E8A-4147-A177-3AD203B41FA5}">
                      <a16:colId xmlns:a16="http://schemas.microsoft.com/office/drawing/2014/main" val="455935518"/>
                    </a:ext>
                  </a:extLst>
                </a:gridCol>
                <a:gridCol w="905256">
                  <a:extLst>
                    <a:ext uri="{9D8B030D-6E8A-4147-A177-3AD203B41FA5}">
                      <a16:colId xmlns:a16="http://schemas.microsoft.com/office/drawing/2014/main" val="1982657243"/>
                    </a:ext>
                  </a:extLst>
                </a:gridCol>
                <a:gridCol w="411480">
                  <a:extLst>
                    <a:ext uri="{9D8B030D-6E8A-4147-A177-3AD203B41FA5}">
                      <a16:colId xmlns:a16="http://schemas.microsoft.com/office/drawing/2014/main" val="1809287814"/>
                    </a:ext>
                  </a:extLst>
                </a:gridCol>
                <a:gridCol w="411480">
                  <a:extLst>
                    <a:ext uri="{9D8B030D-6E8A-4147-A177-3AD203B41FA5}">
                      <a16:colId xmlns:a16="http://schemas.microsoft.com/office/drawing/2014/main" val="2772335081"/>
                    </a:ext>
                  </a:extLst>
                </a:gridCol>
                <a:gridCol w="411480">
                  <a:extLst>
                    <a:ext uri="{9D8B030D-6E8A-4147-A177-3AD203B41FA5}">
                      <a16:colId xmlns:a16="http://schemas.microsoft.com/office/drawing/2014/main" val="1034703204"/>
                    </a:ext>
                  </a:extLst>
                </a:gridCol>
                <a:gridCol w="411480">
                  <a:extLst>
                    <a:ext uri="{9D8B030D-6E8A-4147-A177-3AD203B41FA5}">
                      <a16:colId xmlns:a16="http://schemas.microsoft.com/office/drawing/2014/main" val="1187370415"/>
                    </a:ext>
                  </a:extLst>
                </a:gridCol>
                <a:gridCol w="411480">
                  <a:extLst>
                    <a:ext uri="{9D8B030D-6E8A-4147-A177-3AD203B41FA5}">
                      <a16:colId xmlns:a16="http://schemas.microsoft.com/office/drawing/2014/main" val="3714256105"/>
                    </a:ext>
                  </a:extLst>
                </a:gridCol>
                <a:gridCol w="411480">
                  <a:extLst>
                    <a:ext uri="{9D8B030D-6E8A-4147-A177-3AD203B41FA5}">
                      <a16:colId xmlns:a16="http://schemas.microsoft.com/office/drawing/2014/main" val="173233785"/>
                    </a:ext>
                  </a:extLst>
                </a:gridCol>
                <a:gridCol w="411480">
                  <a:extLst>
                    <a:ext uri="{9D8B030D-6E8A-4147-A177-3AD203B41FA5}">
                      <a16:colId xmlns:a16="http://schemas.microsoft.com/office/drawing/2014/main" val="4074328773"/>
                    </a:ext>
                  </a:extLst>
                </a:gridCol>
                <a:gridCol w="411480">
                  <a:extLst>
                    <a:ext uri="{9D8B030D-6E8A-4147-A177-3AD203B41FA5}">
                      <a16:colId xmlns:a16="http://schemas.microsoft.com/office/drawing/2014/main" val="4094823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050744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- 2025-06-26 12:43:59</a:t>
                      </a:r>
                      <a:r>
                        <a:rPr kumimoji="0" lang="en-US" sz="1000" b="0" i="0" u="none" strike="noStrike" kern="1200" cap="none" spc="0" normalizeH="0" baseline="0" noProof="0">
                          <a:ln>
                            <a:noFill/>
                          </a:ln>
                          <a:solidFill>
                            <a:prstClr val="black"/>
                          </a:solidFill>
                          <a:effectLst/>
                          <a:uLnTx/>
                          <a:uFillTx/>
                          <a:latin typeface="Calibri"/>
                          <a:ea typeface="+mn-ea"/>
                          <a:cs typeface="+mn-cs"/>
                        </a:rPr>
                        <a:t>
 Shipping to Canada is back! We know it has been awhile since our Canadian friends could get their lolly fill. 💕💕💕 Thanks for the support and for waiting on us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https://quintly-eu-image-storage.s3.amazonaws.com/bfd0dcf385b09aa6daa2b58534cb331d/6c91ba9853a15db7b716aefc59eeaf75.jpg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8842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- 2025-06-24 12:14:05</a:t>
                      </a:r>
                      <a:r>
                        <a:rPr kumimoji="0" lang="en-US" sz="1000" b="0" i="0" u="none" strike="noStrike" kern="1200" cap="none" spc="0" normalizeH="0" baseline="0" noProof="0">
                          <a:ln>
                            <a:noFill/>
                          </a:ln>
                          <a:solidFill>
                            <a:prstClr val="black"/>
                          </a:solidFill>
                          <a:effectLst/>
                          <a:uLnTx/>
                          <a:uFillTx/>
                          <a:latin typeface="Calibri"/>
                          <a:ea typeface="+mn-ea"/>
                          <a:cs typeface="+mn-cs"/>
                        </a:rPr>
                        <a:t>
 Have you seen Pokemon in candy before? No? That is because we are the only people who do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https://quintly-eu-image-storage.s3.amazonaws.com/bfd0dcf385b09aa6daa2b58534cb331d/dc9ea969448c792902cbec1e2415d1dd.jpg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20:18:01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28219635"/>
                  </a:ext>
                </a:extLst>
              </a:tr>
            </a:tbl>
          </a:graphicData>
        </a:graphic>
      </p:graphicFrame>
      <p:sp>
        <p:nvSpPr>
          <p:cNvPr id="4" name="Text Placeholder 3">
            <a:extLst>
              <a:ext uri="{FF2B5EF4-FFF2-40B4-BE49-F238E27FC236}">
                <a16:creationId xmlns:a16="http://schemas.microsoft.com/office/drawing/2014/main" id="{41676DF3-470F-4813-B158-72573709A5C6}"/>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695215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8F611-68A6-41DC-A2B2-C9B6A0E0C058}"/>
              </a:ext>
            </a:extLst>
          </p:cNvPr>
          <p:cNvSpPr>
            <a:spLocks noGrp="1"/>
          </p:cNvSpPr>
          <p:nvPr>
            <p:ph type="title"/>
          </p:nvPr>
        </p:nvSpPr>
        <p:spPr/>
        <p:txBody>
          <a:bodyPr/>
          <a:lstStyle/>
          <a:p>
            <a:r>
              <a:rPr lang="en-US"/>
              <a:t>Facebook Own Posts Table | 1 group and 4 profiles - 6 of 15</a:t>
            </a:r>
          </a:p>
        </p:txBody>
      </p:sp>
      <p:graphicFrame>
        <p:nvGraphicFramePr>
          <p:cNvPr id="5" name="Table Placeholder 4">
            <a:extLst>
              <a:ext uri="{FF2B5EF4-FFF2-40B4-BE49-F238E27FC236}">
                <a16:creationId xmlns:a16="http://schemas.microsoft.com/office/drawing/2014/main" id="{B84CDFDD-16B0-4540-A6AE-6A9B4F9436C6}"/>
              </a:ext>
            </a:extLst>
          </p:cNvPr>
          <p:cNvGraphicFramePr>
            <a:graphicFrameLocks noGrp="1"/>
          </p:cNvGraphicFramePr>
          <p:nvPr>
            <p:ph type="tbl" sz="quarter" idx="13"/>
            <p:extLst>
              <p:ext uri="{D42A27DB-BD31-4B8C-83A1-F6EECF244321}">
                <p14:modId xmlns:p14="http://schemas.microsoft.com/office/powerpoint/2010/main" val="2599339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154363759"/>
                    </a:ext>
                  </a:extLst>
                </a:gridCol>
                <a:gridCol w="1316735">
                  <a:extLst>
                    <a:ext uri="{9D8B030D-6E8A-4147-A177-3AD203B41FA5}">
                      <a16:colId xmlns:a16="http://schemas.microsoft.com/office/drawing/2014/main" val="593401931"/>
                    </a:ext>
                  </a:extLst>
                </a:gridCol>
                <a:gridCol w="905256">
                  <a:extLst>
                    <a:ext uri="{9D8B030D-6E8A-4147-A177-3AD203B41FA5}">
                      <a16:colId xmlns:a16="http://schemas.microsoft.com/office/drawing/2014/main" val="2599080655"/>
                    </a:ext>
                  </a:extLst>
                </a:gridCol>
                <a:gridCol w="411480">
                  <a:extLst>
                    <a:ext uri="{9D8B030D-6E8A-4147-A177-3AD203B41FA5}">
                      <a16:colId xmlns:a16="http://schemas.microsoft.com/office/drawing/2014/main" val="914700796"/>
                    </a:ext>
                  </a:extLst>
                </a:gridCol>
                <a:gridCol w="411480">
                  <a:extLst>
                    <a:ext uri="{9D8B030D-6E8A-4147-A177-3AD203B41FA5}">
                      <a16:colId xmlns:a16="http://schemas.microsoft.com/office/drawing/2014/main" val="3190176807"/>
                    </a:ext>
                  </a:extLst>
                </a:gridCol>
                <a:gridCol w="411480">
                  <a:extLst>
                    <a:ext uri="{9D8B030D-6E8A-4147-A177-3AD203B41FA5}">
                      <a16:colId xmlns:a16="http://schemas.microsoft.com/office/drawing/2014/main" val="3034506437"/>
                    </a:ext>
                  </a:extLst>
                </a:gridCol>
                <a:gridCol w="411480">
                  <a:extLst>
                    <a:ext uri="{9D8B030D-6E8A-4147-A177-3AD203B41FA5}">
                      <a16:colId xmlns:a16="http://schemas.microsoft.com/office/drawing/2014/main" val="663537031"/>
                    </a:ext>
                  </a:extLst>
                </a:gridCol>
                <a:gridCol w="411480">
                  <a:extLst>
                    <a:ext uri="{9D8B030D-6E8A-4147-A177-3AD203B41FA5}">
                      <a16:colId xmlns:a16="http://schemas.microsoft.com/office/drawing/2014/main" val="2758967164"/>
                    </a:ext>
                  </a:extLst>
                </a:gridCol>
                <a:gridCol w="411480">
                  <a:extLst>
                    <a:ext uri="{9D8B030D-6E8A-4147-A177-3AD203B41FA5}">
                      <a16:colId xmlns:a16="http://schemas.microsoft.com/office/drawing/2014/main" val="1811970504"/>
                    </a:ext>
                  </a:extLst>
                </a:gridCol>
                <a:gridCol w="411480">
                  <a:extLst>
                    <a:ext uri="{9D8B030D-6E8A-4147-A177-3AD203B41FA5}">
                      <a16:colId xmlns:a16="http://schemas.microsoft.com/office/drawing/2014/main" val="4077805680"/>
                    </a:ext>
                  </a:extLst>
                </a:gridCol>
                <a:gridCol w="411480">
                  <a:extLst>
                    <a:ext uri="{9D8B030D-6E8A-4147-A177-3AD203B41FA5}">
                      <a16:colId xmlns:a16="http://schemas.microsoft.com/office/drawing/2014/main" val="1859619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924712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- 2025-06-23 12:01:18</a:t>
                      </a:r>
                      <a:r>
                        <a:rPr kumimoji="0" lang="en-US" sz="1000" b="0" i="0" u="none" strike="noStrike" kern="1200" cap="none" spc="0" normalizeH="0" baseline="0" noProof="0">
                          <a:ln>
                            <a:noFill/>
                          </a:ln>
                          <a:solidFill>
                            <a:prstClr val="black"/>
                          </a:solidFill>
                          <a:effectLst/>
                          <a:uLnTx/>
                          <a:uFillTx/>
                          <a:latin typeface="Calibri"/>
                          <a:ea typeface="+mn-ea"/>
                          <a:cs typeface="+mn-cs"/>
                        </a:rPr>
                        <a:t>
 Bluey is at her cutest in lolly form! She us blueberry flavour because you cannot get bluer than that.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https://quintly-eu-image-storage.s3.amazonaws.com/bfd0dcf385b09aa6daa2b58534cb331d/911341cb914398e0dcb3edf19c2415fa.jpg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05318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- 2025-06-21 13:01:03</a:t>
                      </a:r>
                      <a:r>
                        <a:rPr kumimoji="0" lang="en-US" sz="1000" b="0" i="0" u="none" strike="noStrike" kern="1200" cap="none" spc="0" normalizeH="0" baseline="0" noProof="0">
                          <a:ln>
                            <a:noFill/>
                          </a:ln>
                          <a:solidFill>
                            <a:prstClr val="black"/>
                          </a:solidFill>
                          <a:effectLst/>
                          <a:uLnTx/>
                          <a:uFillTx/>
                          <a:latin typeface="Calibri"/>
                          <a:ea typeface="+mn-ea"/>
                          <a:cs typeface="+mn-cs"/>
                        </a:rPr>
                        <a:t>
 Time to think about the Incredible Hulk lollies we make. The candy-makers have really outdone themselves with this 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https://quintly-eu-image-storage.s3.amazonaws.com/bfd0dcf385b09aa6daa2b58534cb331d/cae3edc37a697d29866eaf4b8537344e.jpg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02:28:44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024043965"/>
                  </a:ext>
                </a:extLst>
              </a:tr>
            </a:tbl>
          </a:graphicData>
        </a:graphic>
      </p:graphicFrame>
      <p:sp>
        <p:nvSpPr>
          <p:cNvPr id="4" name="Text Placeholder 3">
            <a:extLst>
              <a:ext uri="{FF2B5EF4-FFF2-40B4-BE49-F238E27FC236}">
                <a16:creationId xmlns:a16="http://schemas.microsoft.com/office/drawing/2014/main" id="{A2CD39F8-5655-4F7B-ABEE-339E5B080B2A}"/>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932409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E9EA1-4EB0-401B-8BE5-9DE3AF590ACD}"/>
              </a:ext>
            </a:extLst>
          </p:cNvPr>
          <p:cNvSpPr>
            <a:spLocks noGrp="1"/>
          </p:cNvSpPr>
          <p:nvPr>
            <p:ph type="title"/>
          </p:nvPr>
        </p:nvSpPr>
        <p:spPr/>
        <p:txBody>
          <a:bodyPr/>
          <a:lstStyle/>
          <a:p>
            <a:r>
              <a:rPr lang="en-US"/>
              <a:t>Facebook Own Posts Table | 1 group and 4 profiles - 7 of 15</a:t>
            </a:r>
          </a:p>
        </p:txBody>
      </p:sp>
      <p:graphicFrame>
        <p:nvGraphicFramePr>
          <p:cNvPr id="5" name="Table Placeholder 4">
            <a:extLst>
              <a:ext uri="{FF2B5EF4-FFF2-40B4-BE49-F238E27FC236}">
                <a16:creationId xmlns:a16="http://schemas.microsoft.com/office/drawing/2014/main" id="{96C029C6-2E09-4D3F-8F72-19CAADBBB0BE}"/>
              </a:ext>
            </a:extLst>
          </p:cNvPr>
          <p:cNvGraphicFramePr>
            <a:graphicFrameLocks noGrp="1"/>
          </p:cNvGraphicFramePr>
          <p:nvPr>
            <p:ph type="tbl" sz="quarter" idx="13"/>
            <p:extLst>
              <p:ext uri="{D42A27DB-BD31-4B8C-83A1-F6EECF244321}">
                <p14:modId xmlns:p14="http://schemas.microsoft.com/office/powerpoint/2010/main" val="3902118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653443815"/>
                    </a:ext>
                  </a:extLst>
                </a:gridCol>
                <a:gridCol w="1316735">
                  <a:extLst>
                    <a:ext uri="{9D8B030D-6E8A-4147-A177-3AD203B41FA5}">
                      <a16:colId xmlns:a16="http://schemas.microsoft.com/office/drawing/2014/main" val="4253267312"/>
                    </a:ext>
                  </a:extLst>
                </a:gridCol>
                <a:gridCol w="905256">
                  <a:extLst>
                    <a:ext uri="{9D8B030D-6E8A-4147-A177-3AD203B41FA5}">
                      <a16:colId xmlns:a16="http://schemas.microsoft.com/office/drawing/2014/main" val="167858217"/>
                    </a:ext>
                  </a:extLst>
                </a:gridCol>
                <a:gridCol w="411480">
                  <a:extLst>
                    <a:ext uri="{9D8B030D-6E8A-4147-A177-3AD203B41FA5}">
                      <a16:colId xmlns:a16="http://schemas.microsoft.com/office/drawing/2014/main" val="1731678078"/>
                    </a:ext>
                  </a:extLst>
                </a:gridCol>
                <a:gridCol w="411480">
                  <a:extLst>
                    <a:ext uri="{9D8B030D-6E8A-4147-A177-3AD203B41FA5}">
                      <a16:colId xmlns:a16="http://schemas.microsoft.com/office/drawing/2014/main" val="1187535245"/>
                    </a:ext>
                  </a:extLst>
                </a:gridCol>
                <a:gridCol w="411480">
                  <a:extLst>
                    <a:ext uri="{9D8B030D-6E8A-4147-A177-3AD203B41FA5}">
                      <a16:colId xmlns:a16="http://schemas.microsoft.com/office/drawing/2014/main" val="3624043972"/>
                    </a:ext>
                  </a:extLst>
                </a:gridCol>
                <a:gridCol w="411480">
                  <a:extLst>
                    <a:ext uri="{9D8B030D-6E8A-4147-A177-3AD203B41FA5}">
                      <a16:colId xmlns:a16="http://schemas.microsoft.com/office/drawing/2014/main" val="1820870979"/>
                    </a:ext>
                  </a:extLst>
                </a:gridCol>
                <a:gridCol w="411480">
                  <a:extLst>
                    <a:ext uri="{9D8B030D-6E8A-4147-A177-3AD203B41FA5}">
                      <a16:colId xmlns:a16="http://schemas.microsoft.com/office/drawing/2014/main" val="3212803817"/>
                    </a:ext>
                  </a:extLst>
                </a:gridCol>
                <a:gridCol w="411480">
                  <a:extLst>
                    <a:ext uri="{9D8B030D-6E8A-4147-A177-3AD203B41FA5}">
                      <a16:colId xmlns:a16="http://schemas.microsoft.com/office/drawing/2014/main" val="1805700499"/>
                    </a:ext>
                  </a:extLst>
                </a:gridCol>
                <a:gridCol w="411480">
                  <a:extLst>
                    <a:ext uri="{9D8B030D-6E8A-4147-A177-3AD203B41FA5}">
                      <a16:colId xmlns:a16="http://schemas.microsoft.com/office/drawing/2014/main" val="1930570763"/>
                    </a:ext>
                  </a:extLst>
                </a:gridCol>
                <a:gridCol w="411480">
                  <a:extLst>
                    <a:ext uri="{9D8B030D-6E8A-4147-A177-3AD203B41FA5}">
                      <a16:colId xmlns:a16="http://schemas.microsoft.com/office/drawing/2014/main" val="825947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766619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- 2025-06-21 06:37:35</a:t>
                      </a:r>
                      <a:r>
                        <a:rPr kumimoji="0" lang="en-US" sz="1000" b="0" i="0" u="none" strike="noStrike" kern="1200" cap="none" spc="0" normalizeH="0" baseline="0" noProof="0">
                          <a:ln>
                            <a:noFill/>
                          </a:ln>
                          <a:solidFill>
                            <a:prstClr val="black"/>
                          </a:solidFill>
                          <a:effectLst/>
                          <a:uLnTx/>
                          <a:uFillTx/>
                          <a:latin typeface="Calibri"/>
                          <a:ea typeface="+mn-ea"/>
                          <a:cs typeface="+mn-cs"/>
                        </a:rPr>
                        <a:t>
 Unicorn Poo? In candy? Yuuummmm!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https://quintly-eu-image-storage.s3.amazonaws.com/bfd0dcf385b09aa6daa2b58534cb331d/d3306148db031eece4965b549526b9d5.jpg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765369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- 2025-06-20 06:35:13</a:t>
                      </a:r>
                      <a:r>
                        <a:rPr kumimoji="0" lang="en-US" sz="1000" b="0" i="0" u="none" strike="noStrike" kern="1200" cap="none" spc="0" normalizeH="0" baseline="0" noProof="0">
                          <a:ln>
                            <a:noFill/>
                          </a:ln>
                          <a:solidFill>
                            <a:prstClr val="black"/>
                          </a:solidFill>
                          <a:effectLst/>
                          <a:uLnTx/>
                          <a:uFillTx/>
                          <a:latin typeface="Calibri"/>
                          <a:ea typeface="+mn-ea"/>
                          <a:cs typeface="+mn-cs"/>
                        </a:rPr>
                        <a:t>
 Unicorns, in candy. Simply magical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https://quintly-eu-image-storage.s3.amazonaws.com/bfd0dcf385b09aa6daa2b58534cb331d/17d5245770ce113bb844935fbf519233.jpg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171426055"/>
                  </a:ext>
                </a:extLst>
              </a:tr>
            </a:tbl>
          </a:graphicData>
        </a:graphic>
      </p:graphicFrame>
      <p:sp>
        <p:nvSpPr>
          <p:cNvPr id="4" name="Text Placeholder 3">
            <a:extLst>
              <a:ext uri="{FF2B5EF4-FFF2-40B4-BE49-F238E27FC236}">
                <a16:creationId xmlns:a16="http://schemas.microsoft.com/office/drawing/2014/main" id="{7934140A-13C3-42F6-AE87-1CE6CFA34622}"/>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978708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6E462-9FB2-472F-987E-F29D89395F83}"/>
              </a:ext>
            </a:extLst>
          </p:cNvPr>
          <p:cNvSpPr>
            <a:spLocks noGrp="1"/>
          </p:cNvSpPr>
          <p:nvPr>
            <p:ph type="title"/>
          </p:nvPr>
        </p:nvSpPr>
        <p:spPr/>
        <p:txBody>
          <a:bodyPr/>
          <a:lstStyle/>
          <a:p>
            <a:r>
              <a:rPr lang="en-US"/>
              <a:t>Facebook Own Posts Table | 1 group and 4 profiles - 8 of 15</a:t>
            </a:r>
          </a:p>
        </p:txBody>
      </p:sp>
      <p:graphicFrame>
        <p:nvGraphicFramePr>
          <p:cNvPr id="5" name="Table Placeholder 4">
            <a:extLst>
              <a:ext uri="{FF2B5EF4-FFF2-40B4-BE49-F238E27FC236}">
                <a16:creationId xmlns:a16="http://schemas.microsoft.com/office/drawing/2014/main" id="{565228C4-CEF3-4A13-9E9E-D89C874F0021}"/>
              </a:ext>
            </a:extLst>
          </p:cNvPr>
          <p:cNvGraphicFramePr>
            <a:graphicFrameLocks noGrp="1"/>
          </p:cNvGraphicFramePr>
          <p:nvPr>
            <p:ph type="tbl" sz="quarter" idx="13"/>
            <p:extLst>
              <p:ext uri="{D42A27DB-BD31-4B8C-83A1-F6EECF244321}">
                <p14:modId xmlns:p14="http://schemas.microsoft.com/office/powerpoint/2010/main" val="411436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125422710"/>
                    </a:ext>
                  </a:extLst>
                </a:gridCol>
                <a:gridCol w="1316735">
                  <a:extLst>
                    <a:ext uri="{9D8B030D-6E8A-4147-A177-3AD203B41FA5}">
                      <a16:colId xmlns:a16="http://schemas.microsoft.com/office/drawing/2014/main" val="4019048149"/>
                    </a:ext>
                  </a:extLst>
                </a:gridCol>
                <a:gridCol w="905256">
                  <a:extLst>
                    <a:ext uri="{9D8B030D-6E8A-4147-A177-3AD203B41FA5}">
                      <a16:colId xmlns:a16="http://schemas.microsoft.com/office/drawing/2014/main" val="3938756176"/>
                    </a:ext>
                  </a:extLst>
                </a:gridCol>
                <a:gridCol w="411480">
                  <a:extLst>
                    <a:ext uri="{9D8B030D-6E8A-4147-A177-3AD203B41FA5}">
                      <a16:colId xmlns:a16="http://schemas.microsoft.com/office/drawing/2014/main" val="3984336246"/>
                    </a:ext>
                  </a:extLst>
                </a:gridCol>
                <a:gridCol w="411480">
                  <a:extLst>
                    <a:ext uri="{9D8B030D-6E8A-4147-A177-3AD203B41FA5}">
                      <a16:colId xmlns:a16="http://schemas.microsoft.com/office/drawing/2014/main" val="1492493070"/>
                    </a:ext>
                  </a:extLst>
                </a:gridCol>
                <a:gridCol w="411480">
                  <a:extLst>
                    <a:ext uri="{9D8B030D-6E8A-4147-A177-3AD203B41FA5}">
                      <a16:colId xmlns:a16="http://schemas.microsoft.com/office/drawing/2014/main" val="3539618286"/>
                    </a:ext>
                  </a:extLst>
                </a:gridCol>
                <a:gridCol w="411480">
                  <a:extLst>
                    <a:ext uri="{9D8B030D-6E8A-4147-A177-3AD203B41FA5}">
                      <a16:colId xmlns:a16="http://schemas.microsoft.com/office/drawing/2014/main" val="1077368686"/>
                    </a:ext>
                  </a:extLst>
                </a:gridCol>
                <a:gridCol w="411480">
                  <a:extLst>
                    <a:ext uri="{9D8B030D-6E8A-4147-A177-3AD203B41FA5}">
                      <a16:colId xmlns:a16="http://schemas.microsoft.com/office/drawing/2014/main" val="3753098354"/>
                    </a:ext>
                  </a:extLst>
                </a:gridCol>
                <a:gridCol w="411480">
                  <a:extLst>
                    <a:ext uri="{9D8B030D-6E8A-4147-A177-3AD203B41FA5}">
                      <a16:colId xmlns:a16="http://schemas.microsoft.com/office/drawing/2014/main" val="2651390117"/>
                    </a:ext>
                  </a:extLst>
                </a:gridCol>
                <a:gridCol w="411480">
                  <a:extLst>
                    <a:ext uri="{9D8B030D-6E8A-4147-A177-3AD203B41FA5}">
                      <a16:colId xmlns:a16="http://schemas.microsoft.com/office/drawing/2014/main" val="1088231344"/>
                    </a:ext>
                  </a:extLst>
                </a:gridCol>
                <a:gridCol w="411480">
                  <a:extLst>
                    <a:ext uri="{9D8B030D-6E8A-4147-A177-3AD203B41FA5}">
                      <a16:colId xmlns:a16="http://schemas.microsoft.com/office/drawing/2014/main" val="1732545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775018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Fevicol - 2025-06-19 22:35:35</a:t>
                      </a:r>
                      <a:r>
                        <a:rPr kumimoji="0" lang="en-US" sz="1000" b="0" i="0" u="none" strike="noStrike" kern="1200" cap="none" spc="0" normalizeH="0" baseline="0" noProof="0">
                          <a:ln>
                            <a:noFill/>
                          </a:ln>
                          <a:solidFill>
                            <a:prstClr val="black"/>
                          </a:solidFill>
                          <a:effectLst/>
                          <a:uLnTx/>
                          <a:uFillTx/>
                          <a:latin typeface="Calibri"/>
                          <a:ea typeface="+mn-ea"/>
                          <a:cs typeface="+mn-cs"/>
                        </a:rPr>
                        <a:t>
 Bubu jaaye, par chipku na jaaye ;)
#Labubu #labubutrend #FevicolKaJod #MazbootJod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https://quintly-eu-image-storage.s3.amazonaws.com/6d83b0db40f21fb9c9a5dec363fe4e4c/a61678e7112d131b3857166105a7f1f2.jpg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17:48:45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02582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- 2025-06-19 05:00:52</a:t>
                      </a:r>
                      <a:r>
                        <a:rPr kumimoji="0" lang="en-US" sz="1000" b="0" i="0" u="none" strike="noStrike" kern="1200" cap="none" spc="0" normalizeH="0" baseline="0" noProof="0">
                          <a:ln>
                            <a:noFill/>
                          </a:ln>
                          <a:solidFill>
                            <a:prstClr val="black"/>
                          </a:solidFill>
                          <a:effectLst/>
                          <a:uLnTx/>
                          <a:uFillTx/>
                          <a:latin typeface="Calibri"/>
                          <a:ea typeface="+mn-ea"/>
                          <a:cs typeface="+mn-cs"/>
                        </a:rPr>
                        <a:t>
 Sticky is located on Gadigal land. NAIDOC week is coming up soon and we are getting 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https://quintly-eu-image-storage.s3.amazonaws.com/bfd0dcf385b09aa6daa2b58534cb331d/8f0d354dd30154735f139dd18577681c.jpg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20:18:01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06467557"/>
                  </a:ext>
                </a:extLst>
              </a:tr>
            </a:tbl>
          </a:graphicData>
        </a:graphic>
      </p:graphicFrame>
      <p:sp>
        <p:nvSpPr>
          <p:cNvPr id="4" name="Text Placeholder 3">
            <a:extLst>
              <a:ext uri="{FF2B5EF4-FFF2-40B4-BE49-F238E27FC236}">
                <a16:creationId xmlns:a16="http://schemas.microsoft.com/office/drawing/2014/main" id="{D394383F-8C30-42C5-9EB9-BD4D82B53105}"/>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92845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9C11D-082B-4031-A948-024B6DE5681E}"/>
              </a:ext>
            </a:extLst>
          </p:cNvPr>
          <p:cNvSpPr>
            <a:spLocks noGrp="1"/>
          </p:cNvSpPr>
          <p:nvPr>
            <p:ph type="title"/>
          </p:nvPr>
        </p:nvSpPr>
        <p:spPr/>
        <p:txBody>
          <a:bodyPr/>
          <a:lstStyle/>
          <a:p>
            <a:r>
              <a:rPr lang="en-US"/>
              <a:t>Facebook Own Posts Table | 1 group and 4 profiles - 9 of 15</a:t>
            </a:r>
          </a:p>
        </p:txBody>
      </p:sp>
      <p:graphicFrame>
        <p:nvGraphicFramePr>
          <p:cNvPr id="5" name="Table Placeholder 4">
            <a:extLst>
              <a:ext uri="{FF2B5EF4-FFF2-40B4-BE49-F238E27FC236}">
                <a16:creationId xmlns:a16="http://schemas.microsoft.com/office/drawing/2014/main" id="{AAA5BF6A-3E41-4902-A0C5-4EDED381AC0E}"/>
              </a:ext>
            </a:extLst>
          </p:cNvPr>
          <p:cNvGraphicFramePr>
            <a:graphicFrameLocks noGrp="1"/>
          </p:cNvGraphicFramePr>
          <p:nvPr>
            <p:ph type="tbl" sz="quarter" idx="13"/>
            <p:extLst>
              <p:ext uri="{D42A27DB-BD31-4B8C-83A1-F6EECF244321}">
                <p14:modId xmlns:p14="http://schemas.microsoft.com/office/powerpoint/2010/main" val="1199029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039357393"/>
                    </a:ext>
                  </a:extLst>
                </a:gridCol>
                <a:gridCol w="1316735">
                  <a:extLst>
                    <a:ext uri="{9D8B030D-6E8A-4147-A177-3AD203B41FA5}">
                      <a16:colId xmlns:a16="http://schemas.microsoft.com/office/drawing/2014/main" val="1516677932"/>
                    </a:ext>
                  </a:extLst>
                </a:gridCol>
                <a:gridCol w="905256">
                  <a:extLst>
                    <a:ext uri="{9D8B030D-6E8A-4147-A177-3AD203B41FA5}">
                      <a16:colId xmlns:a16="http://schemas.microsoft.com/office/drawing/2014/main" val="2043128856"/>
                    </a:ext>
                  </a:extLst>
                </a:gridCol>
                <a:gridCol w="411480">
                  <a:extLst>
                    <a:ext uri="{9D8B030D-6E8A-4147-A177-3AD203B41FA5}">
                      <a16:colId xmlns:a16="http://schemas.microsoft.com/office/drawing/2014/main" val="281404929"/>
                    </a:ext>
                  </a:extLst>
                </a:gridCol>
                <a:gridCol w="411480">
                  <a:extLst>
                    <a:ext uri="{9D8B030D-6E8A-4147-A177-3AD203B41FA5}">
                      <a16:colId xmlns:a16="http://schemas.microsoft.com/office/drawing/2014/main" val="4175731867"/>
                    </a:ext>
                  </a:extLst>
                </a:gridCol>
                <a:gridCol w="411480">
                  <a:extLst>
                    <a:ext uri="{9D8B030D-6E8A-4147-A177-3AD203B41FA5}">
                      <a16:colId xmlns:a16="http://schemas.microsoft.com/office/drawing/2014/main" val="3991336118"/>
                    </a:ext>
                  </a:extLst>
                </a:gridCol>
                <a:gridCol w="411480">
                  <a:extLst>
                    <a:ext uri="{9D8B030D-6E8A-4147-A177-3AD203B41FA5}">
                      <a16:colId xmlns:a16="http://schemas.microsoft.com/office/drawing/2014/main" val="4261236816"/>
                    </a:ext>
                  </a:extLst>
                </a:gridCol>
                <a:gridCol w="411480">
                  <a:extLst>
                    <a:ext uri="{9D8B030D-6E8A-4147-A177-3AD203B41FA5}">
                      <a16:colId xmlns:a16="http://schemas.microsoft.com/office/drawing/2014/main" val="1585976830"/>
                    </a:ext>
                  </a:extLst>
                </a:gridCol>
                <a:gridCol w="411480">
                  <a:extLst>
                    <a:ext uri="{9D8B030D-6E8A-4147-A177-3AD203B41FA5}">
                      <a16:colId xmlns:a16="http://schemas.microsoft.com/office/drawing/2014/main" val="2646362362"/>
                    </a:ext>
                  </a:extLst>
                </a:gridCol>
                <a:gridCol w="411480">
                  <a:extLst>
                    <a:ext uri="{9D8B030D-6E8A-4147-A177-3AD203B41FA5}">
                      <a16:colId xmlns:a16="http://schemas.microsoft.com/office/drawing/2014/main" val="3726612912"/>
                    </a:ext>
                  </a:extLst>
                </a:gridCol>
                <a:gridCol w="411480">
                  <a:extLst>
                    <a:ext uri="{9D8B030D-6E8A-4147-A177-3AD203B41FA5}">
                      <a16:colId xmlns:a16="http://schemas.microsoft.com/office/drawing/2014/main" val="4287172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391848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- 2025-06-17 13:00:51</a:t>
                      </a:r>
                      <a:r>
                        <a:rPr kumimoji="0" lang="en-US" sz="1000" b="0" i="0" u="none" strike="noStrike" kern="1200" cap="none" spc="0" normalizeH="0" baseline="0" noProof="0">
                          <a:ln>
                            <a:noFill/>
                          </a:ln>
                          <a:solidFill>
                            <a:prstClr val="black"/>
                          </a:solidFill>
                          <a:effectLst/>
                          <a:uLnTx/>
                          <a:uFillTx/>
                          <a:latin typeface="Calibri"/>
                          <a:ea typeface="+mn-ea"/>
                          <a:cs typeface="+mn-cs"/>
                        </a:rPr>
                        <a:t>
 Reasons I love the sloth design: The heart nose. Sloths are one of our favourite animals to make in candy, they seem so calm and chill.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https://quintly-eu-image-storage.s3.amazonaws.com/bfd0dcf385b09aa6daa2b58534cb331d/06157e9d9b39426f63b7e94b3b04a71d.jpg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17:49:21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20922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- 2025-06-15 13:00:13</a:t>
                      </a:r>
                      <a:r>
                        <a:rPr kumimoji="0" lang="en-US" sz="1000" b="0" i="0" u="none" strike="noStrike" kern="1200" cap="none" spc="0" normalizeH="0" baseline="0" noProof="0">
                          <a:ln>
                            <a:noFill/>
                          </a:ln>
                          <a:solidFill>
                            <a:prstClr val="black"/>
                          </a:solidFill>
                          <a:effectLst/>
                          <a:uLnTx/>
                          <a:uFillTx/>
                          <a:latin typeface="Calibri"/>
                          <a:ea typeface="+mn-ea"/>
                          <a:cs typeface="+mn-cs"/>
                        </a:rPr>
                        <a:t>
 Our Minion looks sad because he knows he's about to be eaten. Maybe he should have thought about that before being so delicious!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https://quintly-eu-image-storage.s3.amazonaws.com/bfd0dcf385b09aa6daa2b58534cb331d/b27b937247c8d483a3555dcc289328d8.jpg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17:49:21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21161906"/>
                  </a:ext>
                </a:extLst>
              </a:tr>
            </a:tbl>
          </a:graphicData>
        </a:graphic>
      </p:graphicFrame>
      <p:sp>
        <p:nvSpPr>
          <p:cNvPr id="4" name="Text Placeholder 3">
            <a:extLst>
              <a:ext uri="{FF2B5EF4-FFF2-40B4-BE49-F238E27FC236}">
                <a16:creationId xmlns:a16="http://schemas.microsoft.com/office/drawing/2014/main" id="{A5C9598F-A314-4FC4-863D-A43003C10A79}"/>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900873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3F599-058A-4A98-9721-E1072857708F}"/>
              </a:ext>
            </a:extLst>
          </p:cNvPr>
          <p:cNvSpPr>
            <a:spLocks noGrp="1"/>
          </p:cNvSpPr>
          <p:nvPr>
            <p:ph type="title"/>
          </p:nvPr>
        </p:nvSpPr>
        <p:spPr/>
        <p:txBody>
          <a:bodyPr/>
          <a:lstStyle/>
          <a:p>
            <a:r>
              <a:rPr lang="en-US"/>
              <a:t>Facebook Own Posts Table | 1 group and 4 profiles - 10 of 15</a:t>
            </a:r>
          </a:p>
        </p:txBody>
      </p:sp>
      <p:graphicFrame>
        <p:nvGraphicFramePr>
          <p:cNvPr id="5" name="Table Placeholder 4">
            <a:extLst>
              <a:ext uri="{FF2B5EF4-FFF2-40B4-BE49-F238E27FC236}">
                <a16:creationId xmlns:a16="http://schemas.microsoft.com/office/drawing/2014/main" id="{82569FDD-9D6C-4567-947E-BB26E6209B8F}"/>
              </a:ext>
            </a:extLst>
          </p:cNvPr>
          <p:cNvGraphicFramePr>
            <a:graphicFrameLocks noGrp="1"/>
          </p:cNvGraphicFramePr>
          <p:nvPr>
            <p:ph type="tbl" sz="quarter" idx="13"/>
            <p:extLst>
              <p:ext uri="{D42A27DB-BD31-4B8C-83A1-F6EECF244321}">
                <p14:modId xmlns:p14="http://schemas.microsoft.com/office/powerpoint/2010/main" val="3863503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071150238"/>
                    </a:ext>
                  </a:extLst>
                </a:gridCol>
                <a:gridCol w="1316735">
                  <a:extLst>
                    <a:ext uri="{9D8B030D-6E8A-4147-A177-3AD203B41FA5}">
                      <a16:colId xmlns:a16="http://schemas.microsoft.com/office/drawing/2014/main" val="587129552"/>
                    </a:ext>
                  </a:extLst>
                </a:gridCol>
                <a:gridCol w="905256">
                  <a:extLst>
                    <a:ext uri="{9D8B030D-6E8A-4147-A177-3AD203B41FA5}">
                      <a16:colId xmlns:a16="http://schemas.microsoft.com/office/drawing/2014/main" val="3610274298"/>
                    </a:ext>
                  </a:extLst>
                </a:gridCol>
                <a:gridCol w="411480">
                  <a:extLst>
                    <a:ext uri="{9D8B030D-6E8A-4147-A177-3AD203B41FA5}">
                      <a16:colId xmlns:a16="http://schemas.microsoft.com/office/drawing/2014/main" val="97667674"/>
                    </a:ext>
                  </a:extLst>
                </a:gridCol>
                <a:gridCol w="411480">
                  <a:extLst>
                    <a:ext uri="{9D8B030D-6E8A-4147-A177-3AD203B41FA5}">
                      <a16:colId xmlns:a16="http://schemas.microsoft.com/office/drawing/2014/main" val="3594843495"/>
                    </a:ext>
                  </a:extLst>
                </a:gridCol>
                <a:gridCol w="411480">
                  <a:extLst>
                    <a:ext uri="{9D8B030D-6E8A-4147-A177-3AD203B41FA5}">
                      <a16:colId xmlns:a16="http://schemas.microsoft.com/office/drawing/2014/main" val="3213847552"/>
                    </a:ext>
                  </a:extLst>
                </a:gridCol>
                <a:gridCol w="411480">
                  <a:extLst>
                    <a:ext uri="{9D8B030D-6E8A-4147-A177-3AD203B41FA5}">
                      <a16:colId xmlns:a16="http://schemas.microsoft.com/office/drawing/2014/main" val="243661538"/>
                    </a:ext>
                  </a:extLst>
                </a:gridCol>
                <a:gridCol w="411480">
                  <a:extLst>
                    <a:ext uri="{9D8B030D-6E8A-4147-A177-3AD203B41FA5}">
                      <a16:colId xmlns:a16="http://schemas.microsoft.com/office/drawing/2014/main" val="2392630494"/>
                    </a:ext>
                  </a:extLst>
                </a:gridCol>
                <a:gridCol w="411480">
                  <a:extLst>
                    <a:ext uri="{9D8B030D-6E8A-4147-A177-3AD203B41FA5}">
                      <a16:colId xmlns:a16="http://schemas.microsoft.com/office/drawing/2014/main" val="1651278184"/>
                    </a:ext>
                  </a:extLst>
                </a:gridCol>
                <a:gridCol w="411480">
                  <a:extLst>
                    <a:ext uri="{9D8B030D-6E8A-4147-A177-3AD203B41FA5}">
                      <a16:colId xmlns:a16="http://schemas.microsoft.com/office/drawing/2014/main" val="2578567148"/>
                    </a:ext>
                  </a:extLst>
                </a:gridCol>
                <a:gridCol w="411480">
                  <a:extLst>
                    <a:ext uri="{9D8B030D-6E8A-4147-A177-3AD203B41FA5}">
                      <a16:colId xmlns:a16="http://schemas.microsoft.com/office/drawing/2014/main" val="2889051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293658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- 2025-06-15 04:00:30</a:t>
                      </a:r>
                      <a:r>
                        <a:rPr kumimoji="0" lang="en-US" sz="1000" b="0" i="0" u="none" strike="noStrike" kern="1200" cap="none" spc="0" normalizeH="0" baseline="0" noProof="0">
                          <a:ln>
                            <a:noFill/>
                          </a:ln>
                          <a:solidFill>
                            <a:prstClr val="black"/>
                          </a:solidFill>
                          <a:effectLst/>
                          <a:uLnTx/>
                          <a:uFillTx/>
                          <a:latin typeface="Calibri"/>
                          <a:ea typeface="+mn-ea"/>
                          <a:cs typeface="+mn-cs"/>
                        </a:rPr>
                        <a:t>
 I think this is a pretty good portrait of me actually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https://quintly-eu-image-storage.s3.amazonaws.com/bfd0dcf385b09aa6daa2b58534cb331d/ca39c75f08bd0bbfb21a3321308391f5.jpg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31695430"/>
                  </a:ext>
                </a:extLst>
              </a:tr>
            </a:tbl>
          </a:graphicData>
        </a:graphic>
      </p:graphicFrame>
      <p:sp>
        <p:nvSpPr>
          <p:cNvPr id="4" name="Text Placeholder 3">
            <a:extLst>
              <a:ext uri="{FF2B5EF4-FFF2-40B4-BE49-F238E27FC236}">
                <a16:creationId xmlns:a16="http://schemas.microsoft.com/office/drawing/2014/main" id="{9392A9BD-DED4-4080-B968-7AC8C9D0924A}"/>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240821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A9E78-3434-4C68-8736-8767E6C43FB4}"/>
              </a:ext>
            </a:extLst>
          </p:cNvPr>
          <p:cNvSpPr>
            <a:spLocks noGrp="1"/>
          </p:cNvSpPr>
          <p:nvPr>
            <p:ph type="title"/>
          </p:nvPr>
        </p:nvSpPr>
        <p:spPr/>
        <p:txBody>
          <a:bodyPr/>
          <a:lstStyle/>
          <a:p>
            <a:r>
              <a:rPr lang="en-US"/>
              <a:t>Facebook Own Posts Table | 1 group and 4 profiles - 11 of 15</a:t>
            </a:r>
          </a:p>
        </p:txBody>
      </p:sp>
      <p:graphicFrame>
        <p:nvGraphicFramePr>
          <p:cNvPr id="5" name="Table Placeholder 4">
            <a:extLst>
              <a:ext uri="{FF2B5EF4-FFF2-40B4-BE49-F238E27FC236}">
                <a16:creationId xmlns:a16="http://schemas.microsoft.com/office/drawing/2014/main" id="{A1A0B551-1D81-45A6-838A-2EE12845B3FC}"/>
              </a:ext>
            </a:extLst>
          </p:cNvPr>
          <p:cNvGraphicFramePr>
            <a:graphicFrameLocks noGrp="1"/>
          </p:cNvGraphicFramePr>
          <p:nvPr>
            <p:ph type="tbl" sz="quarter" idx="13"/>
            <p:extLst>
              <p:ext uri="{D42A27DB-BD31-4B8C-83A1-F6EECF244321}">
                <p14:modId xmlns:p14="http://schemas.microsoft.com/office/powerpoint/2010/main" val="1846882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242053961"/>
                    </a:ext>
                  </a:extLst>
                </a:gridCol>
                <a:gridCol w="1316735">
                  <a:extLst>
                    <a:ext uri="{9D8B030D-6E8A-4147-A177-3AD203B41FA5}">
                      <a16:colId xmlns:a16="http://schemas.microsoft.com/office/drawing/2014/main" val="1900008714"/>
                    </a:ext>
                  </a:extLst>
                </a:gridCol>
                <a:gridCol w="905256">
                  <a:extLst>
                    <a:ext uri="{9D8B030D-6E8A-4147-A177-3AD203B41FA5}">
                      <a16:colId xmlns:a16="http://schemas.microsoft.com/office/drawing/2014/main" val="972670180"/>
                    </a:ext>
                  </a:extLst>
                </a:gridCol>
                <a:gridCol w="411480">
                  <a:extLst>
                    <a:ext uri="{9D8B030D-6E8A-4147-A177-3AD203B41FA5}">
                      <a16:colId xmlns:a16="http://schemas.microsoft.com/office/drawing/2014/main" val="2602434471"/>
                    </a:ext>
                  </a:extLst>
                </a:gridCol>
                <a:gridCol w="411480">
                  <a:extLst>
                    <a:ext uri="{9D8B030D-6E8A-4147-A177-3AD203B41FA5}">
                      <a16:colId xmlns:a16="http://schemas.microsoft.com/office/drawing/2014/main" val="473797839"/>
                    </a:ext>
                  </a:extLst>
                </a:gridCol>
                <a:gridCol w="411480">
                  <a:extLst>
                    <a:ext uri="{9D8B030D-6E8A-4147-A177-3AD203B41FA5}">
                      <a16:colId xmlns:a16="http://schemas.microsoft.com/office/drawing/2014/main" val="3308128568"/>
                    </a:ext>
                  </a:extLst>
                </a:gridCol>
                <a:gridCol w="411480">
                  <a:extLst>
                    <a:ext uri="{9D8B030D-6E8A-4147-A177-3AD203B41FA5}">
                      <a16:colId xmlns:a16="http://schemas.microsoft.com/office/drawing/2014/main" val="2355091657"/>
                    </a:ext>
                  </a:extLst>
                </a:gridCol>
                <a:gridCol w="411480">
                  <a:extLst>
                    <a:ext uri="{9D8B030D-6E8A-4147-A177-3AD203B41FA5}">
                      <a16:colId xmlns:a16="http://schemas.microsoft.com/office/drawing/2014/main" val="613913436"/>
                    </a:ext>
                  </a:extLst>
                </a:gridCol>
                <a:gridCol w="411480">
                  <a:extLst>
                    <a:ext uri="{9D8B030D-6E8A-4147-A177-3AD203B41FA5}">
                      <a16:colId xmlns:a16="http://schemas.microsoft.com/office/drawing/2014/main" val="4189366339"/>
                    </a:ext>
                  </a:extLst>
                </a:gridCol>
                <a:gridCol w="411480">
                  <a:extLst>
                    <a:ext uri="{9D8B030D-6E8A-4147-A177-3AD203B41FA5}">
                      <a16:colId xmlns:a16="http://schemas.microsoft.com/office/drawing/2014/main" val="914051319"/>
                    </a:ext>
                  </a:extLst>
                </a:gridCol>
                <a:gridCol w="411480">
                  <a:extLst>
                    <a:ext uri="{9D8B030D-6E8A-4147-A177-3AD203B41FA5}">
                      <a16:colId xmlns:a16="http://schemas.microsoft.com/office/drawing/2014/main" val="2139880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391494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SAM-Bond - 2025-06-14 17:45:53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একজন বাবার সাথে সন্তানের যে বন্ধন, তা গড়ে ওঠে নিঃশব্দে, নিরবে।
তিনি হয়তো শাসন করেন, কিন্তু সেই শাসনের প্রতিটি বাক্যে লুকিয়ে থাকে স্নেহ, দায়িত্ব আর অটুট এক বন্ধন।
</a:t>
                      </a:r>
                      <a:r>
                        <a:rPr kumimoji="0" lang="en-US" sz="1000" b="0" i="0" u="none" strike="noStrike" kern="1200" cap="none" spc="0" normalizeH="0" baseline="0" noProof="0">
                          <a:ln>
                            <a:noFill/>
                          </a:ln>
                          <a:solidFill>
                            <a:prstClr val="black"/>
                          </a:solidFill>
                          <a:effectLst/>
                          <a:uLnTx/>
                          <a:uFillTx/>
                          <a:latin typeface="Calibri"/>
                          <a:ea typeface="+mn-ea"/>
                          <a:cs typeface="+mn-cs"/>
                        </a:rPr>
                        <a:t>Sam Bond–</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এর পক্ষ থেকে শ্রদ্ধা ও ভালোবাসা জানাই সেই সকল বাবাকে, যাদের নিঃশব্দ ভালোবাসায় গড়ে ওঠে সন্তানের সুন্দর ভবিষ্যৎ।</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https://quintly-eu-image-storage.s3.amazonaws.com/b5972140249173e838182cee62029037/ea05aec8d1455169d36061e81ef10244.jpg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17:48:45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38101282"/>
                  </a:ext>
                </a:extLst>
              </a:tr>
            </a:tbl>
          </a:graphicData>
        </a:graphic>
      </p:graphicFrame>
      <p:sp>
        <p:nvSpPr>
          <p:cNvPr id="4" name="Text Placeholder 3">
            <a:extLst>
              <a:ext uri="{FF2B5EF4-FFF2-40B4-BE49-F238E27FC236}">
                <a16:creationId xmlns:a16="http://schemas.microsoft.com/office/drawing/2014/main" id="{8C953BAA-B4FA-4AB7-9F1A-6A72880325BB}"/>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917068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40E1F-1A12-4426-8289-399BBBDE1B4D}"/>
              </a:ext>
            </a:extLst>
          </p:cNvPr>
          <p:cNvSpPr>
            <a:spLocks noGrp="1"/>
          </p:cNvSpPr>
          <p:nvPr>
            <p:ph type="title"/>
          </p:nvPr>
        </p:nvSpPr>
        <p:spPr/>
        <p:txBody>
          <a:bodyPr/>
          <a:lstStyle/>
          <a:p>
            <a:r>
              <a:rPr lang="en-US"/>
              <a:t>Facebook Own Posts Table | 1 group and 4 profiles - 12 of 15</a:t>
            </a:r>
          </a:p>
        </p:txBody>
      </p:sp>
      <p:graphicFrame>
        <p:nvGraphicFramePr>
          <p:cNvPr id="5" name="Table Placeholder 4">
            <a:extLst>
              <a:ext uri="{FF2B5EF4-FFF2-40B4-BE49-F238E27FC236}">
                <a16:creationId xmlns:a16="http://schemas.microsoft.com/office/drawing/2014/main" id="{7091DC4C-8B38-47DD-9869-45D281DFCDEE}"/>
              </a:ext>
            </a:extLst>
          </p:cNvPr>
          <p:cNvGraphicFramePr>
            <a:graphicFrameLocks noGrp="1"/>
          </p:cNvGraphicFramePr>
          <p:nvPr>
            <p:ph type="tbl" sz="quarter" idx="13"/>
            <p:extLst>
              <p:ext uri="{D42A27DB-BD31-4B8C-83A1-F6EECF244321}">
                <p14:modId xmlns:p14="http://schemas.microsoft.com/office/powerpoint/2010/main" val="3205233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767252536"/>
                    </a:ext>
                  </a:extLst>
                </a:gridCol>
                <a:gridCol w="1316735">
                  <a:extLst>
                    <a:ext uri="{9D8B030D-6E8A-4147-A177-3AD203B41FA5}">
                      <a16:colId xmlns:a16="http://schemas.microsoft.com/office/drawing/2014/main" val="1809689999"/>
                    </a:ext>
                  </a:extLst>
                </a:gridCol>
                <a:gridCol w="905256">
                  <a:extLst>
                    <a:ext uri="{9D8B030D-6E8A-4147-A177-3AD203B41FA5}">
                      <a16:colId xmlns:a16="http://schemas.microsoft.com/office/drawing/2014/main" val="1194878505"/>
                    </a:ext>
                  </a:extLst>
                </a:gridCol>
                <a:gridCol w="411480">
                  <a:extLst>
                    <a:ext uri="{9D8B030D-6E8A-4147-A177-3AD203B41FA5}">
                      <a16:colId xmlns:a16="http://schemas.microsoft.com/office/drawing/2014/main" val="1194499460"/>
                    </a:ext>
                  </a:extLst>
                </a:gridCol>
                <a:gridCol w="411480">
                  <a:extLst>
                    <a:ext uri="{9D8B030D-6E8A-4147-A177-3AD203B41FA5}">
                      <a16:colId xmlns:a16="http://schemas.microsoft.com/office/drawing/2014/main" val="2191431641"/>
                    </a:ext>
                  </a:extLst>
                </a:gridCol>
                <a:gridCol w="411480">
                  <a:extLst>
                    <a:ext uri="{9D8B030D-6E8A-4147-A177-3AD203B41FA5}">
                      <a16:colId xmlns:a16="http://schemas.microsoft.com/office/drawing/2014/main" val="1723398360"/>
                    </a:ext>
                  </a:extLst>
                </a:gridCol>
                <a:gridCol w="411480">
                  <a:extLst>
                    <a:ext uri="{9D8B030D-6E8A-4147-A177-3AD203B41FA5}">
                      <a16:colId xmlns:a16="http://schemas.microsoft.com/office/drawing/2014/main" val="1197451756"/>
                    </a:ext>
                  </a:extLst>
                </a:gridCol>
                <a:gridCol w="411480">
                  <a:extLst>
                    <a:ext uri="{9D8B030D-6E8A-4147-A177-3AD203B41FA5}">
                      <a16:colId xmlns:a16="http://schemas.microsoft.com/office/drawing/2014/main" val="1910232471"/>
                    </a:ext>
                  </a:extLst>
                </a:gridCol>
                <a:gridCol w="411480">
                  <a:extLst>
                    <a:ext uri="{9D8B030D-6E8A-4147-A177-3AD203B41FA5}">
                      <a16:colId xmlns:a16="http://schemas.microsoft.com/office/drawing/2014/main" val="3337214790"/>
                    </a:ext>
                  </a:extLst>
                </a:gridCol>
                <a:gridCol w="411480">
                  <a:extLst>
                    <a:ext uri="{9D8B030D-6E8A-4147-A177-3AD203B41FA5}">
                      <a16:colId xmlns:a16="http://schemas.microsoft.com/office/drawing/2014/main" val="936026299"/>
                    </a:ext>
                  </a:extLst>
                </a:gridCol>
                <a:gridCol w="411480">
                  <a:extLst>
                    <a:ext uri="{9D8B030D-6E8A-4147-A177-3AD203B41FA5}">
                      <a16:colId xmlns:a16="http://schemas.microsoft.com/office/drawing/2014/main" val="3894642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168566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- 2025-06-14 06:30:39</a:t>
                      </a:r>
                      <a:r>
                        <a:rPr kumimoji="0" lang="en-US" sz="1000" b="0" i="0" u="none" strike="noStrike" kern="1200" cap="none" spc="0" normalizeH="0" baseline="0" noProof="0">
                          <a:ln>
                            <a:noFill/>
                          </a:ln>
                          <a:solidFill>
                            <a:prstClr val="black"/>
                          </a:solidFill>
                          <a:effectLst/>
                          <a:uLnTx/>
                          <a:uFillTx/>
                          <a:latin typeface="Calibri"/>
                          <a:ea typeface="+mn-ea"/>
                          <a:cs typeface="+mn-cs"/>
                        </a:rPr>
                        <a:t>
 Squirtle lollies,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https://quintly-eu-image-storage.s3.amazonaws.com/bfd0dcf385b09aa6daa2b58534cb331d/3944108c5caee1ea9d01a411681f7f12.jpg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17:49:21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518505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- 2025-06-13 06:34:52</a:t>
                      </a:r>
                      <a:r>
                        <a:rPr kumimoji="0" lang="en-US" sz="1000" b="0" i="0" u="none" strike="noStrike" kern="1200" cap="none" spc="0" normalizeH="0" baseline="0" noProof="0">
                          <a:ln>
                            <a:noFill/>
                          </a:ln>
                          <a:solidFill>
                            <a:prstClr val="black"/>
                          </a:solidFill>
                          <a:effectLst/>
                          <a:uLnTx/>
                          <a:uFillTx/>
                          <a:latin typeface="Calibri"/>
                          <a:ea typeface="+mn-ea"/>
                          <a:cs typeface="+mn-cs"/>
                        </a:rPr>
                        <a:t>
 Live Whackadoo!! Bluey is back baby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https://quintly-eu-image-storage.s3.amazonaws.com/bfd0dcf385b09aa6daa2b58534cb331d/7adce0bb68a6a4d9d5be0638dcdacc16.jpg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02:28:44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542831977"/>
                  </a:ext>
                </a:extLst>
              </a:tr>
            </a:tbl>
          </a:graphicData>
        </a:graphic>
      </p:graphicFrame>
      <p:sp>
        <p:nvSpPr>
          <p:cNvPr id="4" name="Text Placeholder 3">
            <a:extLst>
              <a:ext uri="{FF2B5EF4-FFF2-40B4-BE49-F238E27FC236}">
                <a16:creationId xmlns:a16="http://schemas.microsoft.com/office/drawing/2014/main" id="{411537D3-1E2A-4527-BAB8-6936A625A58C}"/>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700607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EA4C3-6CF8-481A-864F-8DFE6EC3EA2C}"/>
              </a:ext>
            </a:extLst>
          </p:cNvPr>
          <p:cNvSpPr>
            <a:spLocks noGrp="1"/>
          </p:cNvSpPr>
          <p:nvPr>
            <p:ph type="title"/>
          </p:nvPr>
        </p:nvSpPr>
        <p:spPr/>
        <p:txBody>
          <a:bodyPr/>
          <a:lstStyle/>
          <a:p>
            <a:r>
              <a:rPr lang="en-US"/>
              <a:t>Facebook Own Posts Table | 1 group and 4 profiles - 13 of 15</a:t>
            </a:r>
          </a:p>
        </p:txBody>
      </p:sp>
      <p:graphicFrame>
        <p:nvGraphicFramePr>
          <p:cNvPr id="5" name="Table Placeholder 4">
            <a:extLst>
              <a:ext uri="{FF2B5EF4-FFF2-40B4-BE49-F238E27FC236}">
                <a16:creationId xmlns:a16="http://schemas.microsoft.com/office/drawing/2014/main" id="{3B39708B-3CE9-44E0-8B5E-86207C5042B5}"/>
              </a:ext>
            </a:extLst>
          </p:cNvPr>
          <p:cNvGraphicFramePr>
            <a:graphicFrameLocks noGrp="1"/>
          </p:cNvGraphicFramePr>
          <p:nvPr>
            <p:ph type="tbl" sz="quarter" idx="13"/>
            <p:extLst>
              <p:ext uri="{D42A27DB-BD31-4B8C-83A1-F6EECF244321}">
                <p14:modId xmlns:p14="http://schemas.microsoft.com/office/powerpoint/2010/main" val="1750435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452627333"/>
                    </a:ext>
                  </a:extLst>
                </a:gridCol>
                <a:gridCol w="1316735">
                  <a:extLst>
                    <a:ext uri="{9D8B030D-6E8A-4147-A177-3AD203B41FA5}">
                      <a16:colId xmlns:a16="http://schemas.microsoft.com/office/drawing/2014/main" val="4225351119"/>
                    </a:ext>
                  </a:extLst>
                </a:gridCol>
                <a:gridCol w="905256">
                  <a:extLst>
                    <a:ext uri="{9D8B030D-6E8A-4147-A177-3AD203B41FA5}">
                      <a16:colId xmlns:a16="http://schemas.microsoft.com/office/drawing/2014/main" val="197250341"/>
                    </a:ext>
                  </a:extLst>
                </a:gridCol>
                <a:gridCol w="411480">
                  <a:extLst>
                    <a:ext uri="{9D8B030D-6E8A-4147-A177-3AD203B41FA5}">
                      <a16:colId xmlns:a16="http://schemas.microsoft.com/office/drawing/2014/main" val="379180468"/>
                    </a:ext>
                  </a:extLst>
                </a:gridCol>
                <a:gridCol w="411480">
                  <a:extLst>
                    <a:ext uri="{9D8B030D-6E8A-4147-A177-3AD203B41FA5}">
                      <a16:colId xmlns:a16="http://schemas.microsoft.com/office/drawing/2014/main" val="2700358117"/>
                    </a:ext>
                  </a:extLst>
                </a:gridCol>
                <a:gridCol w="411480">
                  <a:extLst>
                    <a:ext uri="{9D8B030D-6E8A-4147-A177-3AD203B41FA5}">
                      <a16:colId xmlns:a16="http://schemas.microsoft.com/office/drawing/2014/main" val="4037218192"/>
                    </a:ext>
                  </a:extLst>
                </a:gridCol>
                <a:gridCol w="411480">
                  <a:extLst>
                    <a:ext uri="{9D8B030D-6E8A-4147-A177-3AD203B41FA5}">
                      <a16:colId xmlns:a16="http://schemas.microsoft.com/office/drawing/2014/main" val="2800065692"/>
                    </a:ext>
                  </a:extLst>
                </a:gridCol>
                <a:gridCol w="411480">
                  <a:extLst>
                    <a:ext uri="{9D8B030D-6E8A-4147-A177-3AD203B41FA5}">
                      <a16:colId xmlns:a16="http://schemas.microsoft.com/office/drawing/2014/main" val="3162332825"/>
                    </a:ext>
                  </a:extLst>
                </a:gridCol>
                <a:gridCol w="411480">
                  <a:extLst>
                    <a:ext uri="{9D8B030D-6E8A-4147-A177-3AD203B41FA5}">
                      <a16:colId xmlns:a16="http://schemas.microsoft.com/office/drawing/2014/main" val="3147344339"/>
                    </a:ext>
                  </a:extLst>
                </a:gridCol>
                <a:gridCol w="411480">
                  <a:extLst>
                    <a:ext uri="{9D8B030D-6E8A-4147-A177-3AD203B41FA5}">
                      <a16:colId xmlns:a16="http://schemas.microsoft.com/office/drawing/2014/main" val="2304329036"/>
                    </a:ext>
                  </a:extLst>
                </a:gridCol>
                <a:gridCol w="411480">
                  <a:extLst>
                    <a:ext uri="{9D8B030D-6E8A-4147-A177-3AD203B41FA5}">
                      <a16:colId xmlns:a16="http://schemas.microsoft.com/office/drawing/2014/main" val="2165408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588271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SAM-Bond - 2025-06-10 17:50:56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বলুন তো! </a:t>
                      </a:r>
                      <a:r>
                        <a:rPr kumimoji="0" lang="en-US" sz="1000" b="0" i="0" u="none" strike="noStrike" kern="1200" cap="none" spc="0" normalizeH="0" baseline="0" noProof="0">
                          <a:ln>
                            <a:noFill/>
                          </a:ln>
                          <a:solidFill>
                            <a:prstClr val="black"/>
                          </a:solidFill>
                          <a:effectLst/>
                          <a:uLnTx/>
                          <a:uFillTx/>
                          <a:latin typeface="Calibri"/>
                          <a:ea typeface="+mn-ea"/>
                          <a:cs typeface="+mn-cs"/>
                        </a:rPr>
                        <a:t>Sam Bond </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এর আঠাসমূহ কোথায় কোথায় ব্যবহার করা হয়? 
সঠিক উত্তরদাতাদের মধ্যে ৩ জন সৌভাগ্যবান পেয়ে যাবেন মোবাইল রিচার্জ!!</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https://quintly-eu-image-storage.s3.amazonaws.com/b5972140249173e838182cee62029037/cd12dfaa44a4dc13bbed4d4e2d57640a.jpg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02:24:41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31838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- 2025-06-10 04:00:40</a:t>
                      </a:r>
                      <a:r>
                        <a:rPr kumimoji="0" lang="en-US" sz="1000" b="0" i="0" u="none" strike="noStrike" kern="1200" cap="none" spc="0" normalizeH="0" baseline="0" noProof="0">
                          <a:ln>
                            <a:noFill/>
                          </a:ln>
                          <a:solidFill>
                            <a:prstClr val="black"/>
                          </a:solidFill>
                          <a:effectLst/>
                          <a:uLnTx/>
                          <a:uFillTx/>
                          <a:latin typeface="Calibri"/>
                          <a:ea typeface="+mn-ea"/>
                          <a:cs typeface="+mn-cs"/>
                        </a:rPr>
                        <a:t>
 We love the How to Train Your Dragon movies, of course we had to make Toothless into candy. Sticky is the only place in the world you can find these lollies!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https://quintly-eu-image-storage.s3.amazonaws.com/bfd0dcf385b09aa6daa2b58534cb331d/4288c1a9ca7cced5e4cddbfe34b7495d.jpg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98061089"/>
                  </a:ext>
                </a:extLst>
              </a:tr>
            </a:tbl>
          </a:graphicData>
        </a:graphic>
      </p:graphicFrame>
      <p:sp>
        <p:nvSpPr>
          <p:cNvPr id="4" name="Text Placeholder 3">
            <a:extLst>
              <a:ext uri="{FF2B5EF4-FFF2-40B4-BE49-F238E27FC236}">
                <a16:creationId xmlns:a16="http://schemas.microsoft.com/office/drawing/2014/main" id="{80015086-5F97-485E-9661-94B764B70C04}"/>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725165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01556-A65D-4732-BD52-7D2DF181D7D0}"/>
              </a:ext>
            </a:extLst>
          </p:cNvPr>
          <p:cNvSpPr>
            <a:spLocks noGrp="1"/>
          </p:cNvSpPr>
          <p:nvPr>
            <p:ph type="title"/>
          </p:nvPr>
        </p:nvSpPr>
        <p:spPr/>
        <p:txBody>
          <a:bodyPr/>
          <a:lstStyle/>
          <a:p>
            <a:r>
              <a:rPr lang="en-US"/>
              <a:t>Facebook Own Posts Table | 1 group and 4 profiles - 14 of 15</a:t>
            </a:r>
          </a:p>
        </p:txBody>
      </p:sp>
      <p:graphicFrame>
        <p:nvGraphicFramePr>
          <p:cNvPr id="5" name="Table Placeholder 4">
            <a:extLst>
              <a:ext uri="{FF2B5EF4-FFF2-40B4-BE49-F238E27FC236}">
                <a16:creationId xmlns:a16="http://schemas.microsoft.com/office/drawing/2014/main" id="{0DD0F783-71BD-4E3C-BD46-0BA5A7A359F6}"/>
              </a:ext>
            </a:extLst>
          </p:cNvPr>
          <p:cNvGraphicFramePr>
            <a:graphicFrameLocks noGrp="1"/>
          </p:cNvGraphicFramePr>
          <p:nvPr>
            <p:ph type="tbl" sz="quarter" idx="13"/>
            <p:extLst>
              <p:ext uri="{D42A27DB-BD31-4B8C-83A1-F6EECF244321}">
                <p14:modId xmlns:p14="http://schemas.microsoft.com/office/powerpoint/2010/main" val="2719564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531067717"/>
                    </a:ext>
                  </a:extLst>
                </a:gridCol>
                <a:gridCol w="1316735">
                  <a:extLst>
                    <a:ext uri="{9D8B030D-6E8A-4147-A177-3AD203B41FA5}">
                      <a16:colId xmlns:a16="http://schemas.microsoft.com/office/drawing/2014/main" val="858963709"/>
                    </a:ext>
                  </a:extLst>
                </a:gridCol>
                <a:gridCol w="905256">
                  <a:extLst>
                    <a:ext uri="{9D8B030D-6E8A-4147-A177-3AD203B41FA5}">
                      <a16:colId xmlns:a16="http://schemas.microsoft.com/office/drawing/2014/main" val="2033990786"/>
                    </a:ext>
                  </a:extLst>
                </a:gridCol>
                <a:gridCol w="411480">
                  <a:extLst>
                    <a:ext uri="{9D8B030D-6E8A-4147-A177-3AD203B41FA5}">
                      <a16:colId xmlns:a16="http://schemas.microsoft.com/office/drawing/2014/main" val="1931277587"/>
                    </a:ext>
                  </a:extLst>
                </a:gridCol>
                <a:gridCol w="411480">
                  <a:extLst>
                    <a:ext uri="{9D8B030D-6E8A-4147-A177-3AD203B41FA5}">
                      <a16:colId xmlns:a16="http://schemas.microsoft.com/office/drawing/2014/main" val="1156970083"/>
                    </a:ext>
                  </a:extLst>
                </a:gridCol>
                <a:gridCol w="411480">
                  <a:extLst>
                    <a:ext uri="{9D8B030D-6E8A-4147-A177-3AD203B41FA5}">
                      <a16:colId xmlns:a16="http://schemas.microsoft.com/office/drawing/2014/main" val="1600914967"/>
                    </a:ext>
                  </a:extLst>
                </a:gridCol>
                <a:gridCol w="411480">
                  <a:extLst>
                    <a:ext uri="{9D8B030D-6E8A-4147-A177-3AD203B41FA5}">
                      <a16:colId xmlns:a16="http://schemas.microsoft.com/office/drawing/2014/main" val="91355762"/>
                    </a:ext>
                  </a:extLst>
                </a:gridCol>
                <a:gridCol w="411480">
                  <a:extLst>
                    <a:ext uri="{9D8B030D-6E8A-4147-A177-3AD203B41FA5}">
                      <a16:colId xmlns:a16="http://schemas.microsoft.com/office/drawing/2014/main" val="678563872"/>
                    </a:ext>
                  </a:extLst>
                </a:gridCol>
                <a:gridCol w="411480">
                  <a:extLst>
                    <a:ext uri="{9D8B030D-6E8A-4147-A177-3AD203B41FA5}">
                      <a16:colId xmlns:a16="http://schemas.microsoft.com/office/drawing/2014/main" val="3150092134"/>
                    </a:ext>
                  </a:extLst>
                </a:gridCol>
                <a:gridCol w="411480">
                  <a:extLst>
                    <a:ext uri="{9D8B030D-6E8A-4147-A177-3AD203B41FA5}">
                      <a16:colId xmlns:a16="http://schemas.microsoft.com/office/drawing/2014/main" val="3936381971"/>
                    </a:ext>
                  </a:extLst>
                </a:gridCol>
                <a:gridCol w="411480">
                  <a:extLst>
                    <a:ext uri="{9D8B030D-6E8A-4147-A177-3AD203B41FA5}">
                      <a16:colId xmlns:a16="http://schemas.microsoft.com/office/drawing/2014/main" val="254147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253544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- 2025-06-08 01:00:05</a:t>
                      </a:r>
                      <a:r>
                        <a:rPr kumimoji="0" lang="en-US" sz="1000" b="0" i="0" u="none" strike="noStrike" kern="1200" cap="none" spc="0" normalizeH="0" baseline="0" noProof="0">
                          <a:ln>
                            <a:noFill/>
                          </a:ln>
                          <a:solidFill>
                            <a:prstClr val="black"/>
                          </a:solidFill>
                          <a:effectLst/>
                          <a:uLnTx/>
                          <a:uFillTx/>
                          <a:latin typeface="Calibri"/>
                          <a:ea typeface="+mn-ea"/>
                          <a:cs typeface="+mn-cs"/>
                        </a:rPr>
                        <a:t>
 The Perfect Pair! Thank your teachers and celebrate your students with Class of 2025 rock and Teachers Appreciation Rock. Everyone has work so hard!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https://quintly-eu-image-storage.s3.amazonaws.com/bfd0dcf385b09aa6daa2b58534cb331d/49ab83579b0b9e36959c119330314ed9.jpg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17:49:21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30679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- 2025-06-07 06:30:05</a:t>
                      </a:r>
                      <a:r>
                        <a:rPr kumimoji="0" lang="en-US" sz="1000" b="0" i="0" u="none" strike="noStrike" kern="1200" cap="none" spc="0" normalizeH="0" baseline="0" noProof="0">
                          <a:ln>
                            <a:noFill/>
                          </a:ln>
                          <a:solidFill>
                            <a:prstClr val="black"/>
                          </a:solidFill>
                          <a:effectLst/>
                          <a:uLnTx/>
                          <a:uFillTx/>
                          <a:latin typeface="Calibri"/>
                          <a:ea typeface="+mn-ea"/>
                          <a:cs typeface="+mn-cs"/>
                        </a:rPr>
                        <a:t>
 The Animal mix is getting extra cute with our sloth lollies. You'll never guess what we did to his nose!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https://quintly-eu-image-storage.s3.amazonaws.com/bfd0dcf385b09aa6daa2b58534cb331d/718f8aa579c7d1b4d8040f88d3226138.jpg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02:28:44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94705926"/>
                  </a:ext>
                </a:extLst>
              </a:tr>
            </a:tbl>
          </a:graphicData>
        </a:graphic>
      </p:graphicFrame>
      <p:sp>
        <p:nvSpPr>
          <p:cNvPr id="4" name="Text Placeholder 3">
            <a:extLst>
              <a:ext uri="{FF2B5EF4-FFF2-40B4-BE49-F238E27FC236}">
                <a16:creationId xmlns:a16="http://schemas.microsoft.com/office/drawing/2014/main" id="{930FCB6C-D980-4E8A-A17C-2C391A090260}"/>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294900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C7AA2-90F1-4AA2-8C0B-8BB89DC7E3E2}"/>
              </a:ext>
            </a:extLst>
          </p:cNvPr>
          <p:cNvSpPr>
            <a:spLocks noGrp="1"/>
          </p:cNvSpPr>
          <p:nvPr>
            <p:ph type="title"/>
          </p:nvPr>
        </p:nvSpPr>
        <p:spPr/>
        <p:txBody>
          <a:bodyPr/>
          <a:lstStyle/>
          <a:p>
            <a:r>
              <a:rPr lang="en-US"/>
              <a:t>Facebook Own Posts Table | 1 group and 4 profiles - 15 of 15</a:t>
            </a:r>
          </a:p>
        </p:txBody>
      </p:sp>
      <p:graphicFrame>
        <p:nvGraphicFramePr>
          <p:cNvPr id="5" name="Table Placeholder 4">
            <a:extLst>
              <a:ext uri="{FF2B5EF4-FFF2-40B4-BE49-F238E27FC236}">
                <a16:creationId xmlns:a16="http://schemas.microsoft.com/office/drawing/2014/main" id="{D8B13D67-C3F8-44B6-8E27-5CB744FFF262}"/>
              </a:ext>
            </a:extLst>
          </p:cNvPr>
          <p:cNvGraphicFramePr>
            <a:graphicFrameLocks noGrp="1"/>
          </p:cNvGraphicFramePr>
          <p:nvPr>
            <p:ph type="tbl" sz="quarter" idx="13"/>
            <p:extLst>
              <p:ext uri="{D42A27DB-BD31-4B8C-83A1-F6EECF244321}">
                <p14:modId xmlns:p14="http://schemas.microsoft.com/office/powerpoint/2010/main" val="1446995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37054166"/>
                    </a:ext>
                  </a:extLst>
                </a:gridCol>
                <a:gridCol w="1316735">
                  <a:extLst>
                    <a:ext uri="{9D8B030D-6E8A-4147-A177-3AD203B41FA5}">
                      <a16:colId xmlns:a16="http://schemas.microsoft.com/office/drawing/2014/main" val="310681477"/>
                    </a:ext>
                  </a:extLst>
                </a:gridCol>
                <a:gridCol w="905256">
                  <a:extLst>
                    <a:ext uri="{9D8B030D-6E8A-4147-A177-3AD203B41FA5}">
                      <a16:colId xmlns:a16="http://schemas.microsoft.com/office/drawing/2014/main" val="2716763838"/>
                    </a:ext>
                  </a:extLst>
                </a:gridCol>
                <a:gridCol w="411480">
                  <a:extLst>
                    <a:ext uri="{9D8B030D-6E8A-4147-A177-3AD203B41FA5}">
                      <a16:colId xmlns:a16="http://schemas.microsoft.com/office/drawing/2014/main" val="823480065"/>
                    </a:ext>
                  </a:extLst>
                </a:gridCol>
                <a:gridCol w="411480">
                  <a:extLst>
                    <a:ext uri="{9D8B030D-6E8A-4147-A177-3AD203B41FA5}">
                      <a16:colId xmlns:a16="http://schemas.microsoft.com/office/drawing/2014/main" val="4175282428"/>
                    </a:ext>
                  </a:extLst>
                </a:gridCol>
                <a:gridCol w="411480">
                  <a:extLst>
                    <a:ext uri="{9D8B030D-6E8A-4147-A177-3AD203B41FA5}">
                      <a16:colId xmlns:a16="http://schemas.microsoft.com/office/drawing/2014/main" val="839949843"/>
                    </a:ext>
                  </a:extLst>
                </a:gridCol>
                <a:gridCol w="411480">
                  <a:extLst>
                    <a:ext uri="{9D8B030D-6E8A-4147-A177-3AD203B41FA5}">
                      <a16:colId xmlns:a16="http://schemas.microsoft.com/office/drawing/2014/main" val="3960386803"/>
                    </a:ext>
                  </a:extLst>
                </a:gridCol>
                <a:gridCol w="411480">
                  <a:extLst>
                    <a:ext uri="{9D8B030D-6E8A-4147-A177-3AD203B41FA5}">
                      <a16:colId xmlns:a16="http://schemas.microsoft.com/office/drawing/2014/main" val="1990837477"/>
                    </a:ext>
                  </a:extLst>
                </a:gridCol>
                <a:gridCol w="411480">
                  <a:extLst>
                    <a:ext uri="{9D8B030D-6E8A-4147-A177-3AD203B41FA5}">
                      <a16:colId xmlns:a16="http://schemas.microsoft.com/office/drawing/2014/main" val="119932616"/>
                    </a:ext>
                  </a:extLst>
                </a:gridCol>
                <a:gridCol w="411480">
                  <a:extLst>
                    <a:ext uri="{9D8B030D-6E8A-4147-A177-3AD203B41FA5}">
                      <a16:colId xmlns:a16="http://schemas.microsoft.com/office/drawing/2014/main" val="655374365"/>
                    </a:ext>
                  </a:extLst>
                </a:gridCol>
                <a:gridCol w="411480">
                  <a:extLst>
                    <a:ext uri="{9D8B030D-6E8A-4147-A177-3AD203B41FA5}">
                      <a16:colId xmlns:a16="http://schemas.microsoft.com/office/drawing/2014/main" val="3488155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671323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Star Adhesives - 2025-06-06 18:00:09</a:t>
                      </a:r>
                      <a:r>
                        <a:rPr kumimoji="0" lang="en-US" sz="1000" b="0" i="0" u="none" strike="noStrike" kern="1200" cap="none" spc="0" normalizeH="0" baseline="0" noProof="0">
                          <a:ln>
                            <a:noFill/>
                          </a:ln>
                          <a:solidFill>
                            <a:prstClr val="black"/>
                          </a:solidFill>
                          <a:effectLst/>
                          <a:uLnTx/>
                          <a:uFillTx/>
                          <a:latin typeface="Calibri"/>
                          <a:ea typeface="+mn-ea"/>
                          <a:cs typeface="+mn-cs"/>
                        </a:rPr>
                        <a:t>
 🌙✨ Star Adhesives-</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এর পক্ষ থেকে ঈদের শুভেচ্ছা!
ঈদ মানে বন্ধন, ঈদ মানে ভালোবাসা।
ঠিক যেমন স্টার অ্যাডহেসিভস দৃঢ় বন্ধনে আবদ্ধ রাখে, 
সেভাবেই আপনার জীবনেও আসুক শান্তি, সৌন্দর্য ও অটুট বন্ধনের শক্তি।
#ঈদমোবারক #</a:t>
                      </a:r>
                      <a:r>
                        <a:rPr kumimoji="0" lang="en-US" sz="1000" b="0" i="0" u="none" strike="noStrike" kern="1200" cap="none" spc="0" normalizeH="0" baseline="0" noProof="0">
                          <a:ln>
                            <a:noFill/>
                          </a:ln>
                          <a:solidFill>
                            <a:prstClr val="black"/>
                          </a:solidFill>
                          <a:effectLst/>
                          <a:uLnTx/>
                          <a:uFillTx/>
                          <a:latin typeface="Calibri"/>
                          <a:ea typeface="+mn-ea"/>
                          <a:cs typeface="+mn-cs"/>
                        </a:rPr>
                        <a:t>StarAdhesives #BondWithStrength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08:41:36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07240704"/>
                  </a:ext>
                </a:extLst>
              </a:tr>
            </a:tbl>
          </a:graphicData>
        </a:graphic>
      </p:graphicFrame>
      <p:sp>
        <p:nvSpPr>
          <p:cNvPr id="4" name="Text Placeholder 3">
            <a:extLst>
              <a:ext uri="{FF2B5EF4-FFF2-40B4-BE49-F238E27FC236}">
                <a16:creationId xmlns:a16="http://schemas.microsoft.com/office/drawing/2014/main" id="{C833367C-4578-48FF-87BF-B61BFBC62D4D}"/>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1279330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1953</Words>
  <Application>Microsoft Office PowerPoint</Application>
  <PresentationFormat>On-screen Show (4:3)</PresentationFormat>
  <Paragraphs>470</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Facebook Own Posts Table | 1 group and 4 profiles - 1 of 15</vt:lpstr>
      <vt:lpstr>Facebook Own Posts Table | 1 group and 4 profiles - 2 of 15</vt:lpstr>
      <vt:lpstr>Facebook Own Posts Table | 1 group and 4 profiles - 3 of 15</vt:lpstr>
      <vt:lpstr>Facebook Own Posts Table | 1 group and 4 profiles - 4 of 15</vt:lpstr>
      <vt:lpstr>Facebook Own Posts Table | 1 group and 4 profiles - 5 of 15</vt:lpstr>
      <vt:lpstr>Facebook Own Posts Table | 1 group and 4 profiles - 6 of 15</vt:lpstr>
      <vt:lpstr>Facebook Own Posts Table | 1 group and 4 profiles - 7 of 15</vt:lpstr>
      <vt:lpstr>Facebook Own Posts Table | 1 group and 4 profiles - 8 of 15</vt:lpstr>
      <vt:lpstr>Facebook Own Posts Table | 1 group and 4 profiles - 9 of 15</vt:lpstr>
      <vt:lpstr>Facebook Own Posts Table | 1 group and 4 profiles - 10 of 15</vt:lpstr>
      <vt:lpstr>Facebook Own Posts Table | 1 group and 4 profiles - 11 of 15</vt:lpstr>
      <vt:lpstr>Facebook Own Posts Table | 1 group and 4 profiles - 12 of 15</vt:lpstr>
      <vt:lpstr>Facebook Own Posts Table | 1 group and 4 profiles - 13 of 15</vt:lpstr>
      <vt:lpstr>Facebook Own Posts Table | 1 group and 4 profiles - 14 of 15</vt:lpstr>
      <vt:lpstr>Facebook Own Posts Table | 1 group and 4 profiles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group and 4 profiles - 1 of 15</dc:title>
  <dc:creator>Frederik Born</dc:creator>
  <cp:lastModifiedBy>Frederik Born</cp:lastModifiedBy>
  <cp:revision>1</cp:revision>
  <dcterms:created xsi:type="dcterms:W3CDTF">2025-07-01T07:56:38Z</dcterms:created>
  <dcterms:modified xsi:type="dcterms:W3CDTF">2025-07-01T07:59:43Z</dcterms:modified>
</cp:coreProperties>
</file>