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34F6F-45C7-46D2-90DF-4CAC9156EDD7}"/>
              </a:ext>
            </a:extLst>
          </p:cNvPr>
          <p:cNvSpPr>
            <a:spLocks noGrp="1"/>
          </p:cNvSpPr>
          <p:nvPr>
            <p:ph type="title"/>
          </p:nvPr>
        </p:nvSpPr>
        <p:spPr/>
        <p:txBody>
          <a:bodyPr/>
          <a:lstStyle/>
          <a:p>
            <a:r>
              <a:rPr lang="en-US"/>
              <a:t>Facebook Own Posts Table | 1 group and 4 profiles - 1 of 15</a:t>
            </a:r>
          </a:p>
        </p:txBody>
      </p:sp>
      <p:graphicFrame>
        <p:nvGraphicFramePr>
          <p:cNvPr id="5" name="Table Placeholder 4">
            <a:extLst>
              <a:ext uri="{FF2B5EF4-FFF2-40B4-BE49-F238E27FC236}">
                <a16:creationId xmlns:a16="http://schemas.microsoft.com/office/drawing/2014/main" id="{DECCBDC9-ECE3-44F1-8F93-B056FF8A96C2}"/>
              </a:ext>
            </a:extLst>
          </p:cNvPr>
          <p:cNvGraphicFramePr>
            <a:graphicFrameLocks noGrp="1"/>
          </p:cNvGraphicFramePr>
          <p:nvPr>
            <p:ph type="tbl" sz="quarter" idx="13"/>
            <p:extLst>
              <p:ext uri="{D42A27DB-BD31-4B8C-83A1-F6EECF244321}">
                <p14:modId xmlns:p14="http://schemas.microsoft.com/office/powerpoint/2010/main" val="3957057089"/>
              </p:ext>
            </p:extLst>
          </p:nvPr>
        </p:nvGraphicFramePr>
        <p:xfrm>
          <a:off x="457200" y="1731963"/>
          <a:ext cx="7406638" cy="1376680"/>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75296166"/>
                    </a:ext>
                  </a:extLst>
                </a:gridCol>
                <a:gridCol w="1316735">
                  <a:extLst>
                    <a:ext uri="{9D8B030D-6E8A-4147-A177-3AD203B41FA5}">
                      <a16:colId xmlns:a16="http://schemas.microsoft.com/office/drawing/2014/main" val="3759897382"/>
                    </a:ext>
                  </a:extLst>
                </a:gridCol>
                <a:gridCol w="905256">
                  <a:extLst>
                    <a:ext uri="{9D8B030D-6E8A-4147-A177-3AD203B41FA5}">
                      <a16:colId xmlns:a16="http://schemas.microsoft.com/office/drawing/2014/main" val="3129106478"/>
                    </a:ext>
                  </a:extLst>
                </a:gridCol>
                <a:gridCol w="411480">
                  <a:extLst>
                    <a:ext uri="{9D8B030D-6E8A-4147-A177-3AD203B41FA5}">
                      <a16:colId xmlns:a16="http://schemas.microsoft.com/office/drawing/2014/main" val="3634187975"/>
                    </a:ext>
                  </a:extLst>
                </a:gridCol>
                <a:gridCol w="411480">
                  <a:extLst>
                    <a:ext uri="{9D8B030D-6E8A-4147-A177-3AD203B41FA5}">
                      <a16:colId xmlns:a16="http://schemas.microsoft.com/office/drawing/2014/main" val="440891803"/>
                    </a:ext>
                  </a:extLst>
                </a:gridCol>
                <a:gridCol w="411480">
                  <a:extLst>
                    <a:ext uri="{9D8B030D-6E8A-4147-A177-3AD203B41FA5}">
                      <a16:colId xmlns:a16="http://schemas.microsoft.com/office/drawing/2014/main" val="1709938984"/>
                    </a:ext>
                  </a:extLst>
                </a:gridCol>
                <a:gridCol w="411480">
                  <a:extLst>
                    <a:ext uri="{9D8B030D-6E8A-4147-A177-3AD203B41FA5}">
                      <a16:colId xmlns:a16="http://schemas.microsoft.com/office/drawing/2014/main" val="436626457"/>
                    </a:ext>
                  </a:extLst>
                </a:gridCol>
                <a:gridCol w="411480">
                  <a:extLst>
                    <a:ext uri="{9D8B030D-6E8A-4147-A177-3AD203B41FA5}">
                      <a16:colId xmlns:a16="http://schemas.microsoft.com/office/drawing/2014/main" val="1830281987"/>
                    </a:ext>
                  </a:extLst>
                </a:gridCol>
                <a:gridCol w="411480">
                  <a:extLst>
                    <a:ext uri="{9D8B030D-6E8A-4147-A177-3AD203B41FA5}">
                      <a16:colId xmlns:a16="http://schemas.microsoft.com/office/drawing/2014/main" val="3755751760"/>
                    </a:ext>
                  </a:extLst>
                </a:gridCol>
                <a:gridCol w="411480">
                  <a:extLst>
                    <a:ext uri="{9D8B030D-6E8A-4147-A177-3AD203B41FA5}">
                      <a16:colId xmlns:a16="http://schemas.microsoft.com/office/drawing/2014/main" val="2486110638"/>
                    </a:ext>
                  </a:extLst>
                </a:gridCol>
                <a:gridCol w="411480">
                  <a:extLst>
                    <a:ext uri="{9D8B030D-6E8A-4147-A177-3AD203B41FA5}">
                      <a16:colId xmlns:a16="http://schemas.microsoft.com/office/drawing/2014/main" val="3837597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309256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Fevicol - 2025-06-30 20:24:59</a:t>
                      </a:r>
                      <a:r>
                        <a:rPr kumimoji="0" lang="en-US" sz="1000" b="0" i="0" u="none" strike="noStrike" kern="1200" cap="none" spc="0" normalizeH="0" baseline="0" noProof="0">
                          <a:ln>
                            <a:noFill/>
                          </a:ln>
                          <a:solidFill>
                            <a:prstClr val="black"/>
                          </a:solidFill>
                          <a:effectLst/>
                          <a:uLnTx/>
                          <a:uFillTx/>
                          <a:latin typeface="Calibri"/>
                          <a:ea typeface="+mn-ea"/>
                          <a:cs typeface="+mn-cs"/>
                        </a:rPr>
                        <a:t>
 Saalon baad ye Shubh din aaya hai, pakde rehenge 🙌🏻
#RakeshSharma #ShubhanshuShukla #FevicolKaJod #MazbootJod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https://quintly-eu-image-storage.s3.amazonaws.com/6d83b0db40f21fb9c9a5dec363fe4e4c/af803d7163ef4f48a18925c88548263b.jpg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09:25:06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05167184"/>
                  </a:ext>
                </a:extLst>
              </a:tr>
            </a:tbl>
          </a:graphicData>
        </a:graphic>
      </p:graphicFrame>
      <p:sp>
        <p:nvSpPr>
          <p:cNvPr id="4" name="Text Placeholder 3">
            <a:extLst>
              <a:ext uri="{FF2B5EF4-FFF2-40B4-BE49-F238E27FC236}">
                <a16:creationId xmlns:a16="http://schemas.microsoft.com/office/drawing/2014/main" id="{D6615D4C-79B7-445F-832D-F09D226D578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775028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953C8-C229-42BA-B73C-22B3C9A6DF92}"/>
              </a:ext>
            </a:extLst>
          </p:cNvPr>
          <p:cNvSpPr>
            <a:spLocks noGrp="1"/>
          </p:cNvSpPr>
          <p:nvPr>
            <p:ph type="title"/>
          </p:nvPr>
        </p:nvSpPr>
        <p:spPr/>
        <p:txBody>
          <a:bodyPr/>
          <a:lstStyle/>
          <a:p>
            <a:r>
              <a:rPr lang="en-US"/>
              <a:t>Facebook Own Posts Table | 1 group and 4 profiles - 2 of 15</a:t>
            </a:r>
          </a:p>
        </p:txBody>
      </p:sp>
      <p:graphicFrame>
        <p:nvGraphicFramePr>
          <p:cNvPr id="5" name="Table Placeholder 4">
            <a:extLst>
              <a:ext uri="{FF2B5EF4-FFF2-40B4-BE49-F238E27FC236}">
                <a16:creationId xmlns:a16="http://schemas.microsoft.com/office/drawing/2014/main" id="{7E8C4E27-D69F-4D3B-BD0D-6863B8A57584}"/>
              </a:ext>
            </a:extLst>
          </p:cNvPr>
          <p:cNvGraphicFramePr>
            <a:graphicFrameLocks noGrp="1"/>
          </p:cNvGraphicFramePr>
          <p:nvPr>
            <p:ph type="tbl" sz="quarter" idx="13"/>
            <p:extLst>
              <p:ext uri="{D42A27DB-BD31-4B8C-83A1-F6EECF244321}">
                <p14:modId xmlns:p14="http://schemas.microsoft.com/office/powerpoint/2010/main" val="1645900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8223139"/>
                    </a:ext>
                  </a:extLst>
                </a:gridCol>
                <a:gridCol w="1316735">
                  <a:extLst>
                    <a:ext uri="{9D8B030D-6E8A-4147-A177-3AD203B41FA5}">
                      <a16:colId xmlns:a16="http://schemas.microsoft.com/office/drawing/2014/main" val="1312194308"/>
                    </a:ext>
                  </a:extLst>
                </a:gridCol>
                <a:gridCol w="905256">
                  <a:extLst>
                    <a:ext uri="{9D8B030D-6E8A-4147-A177-3AD203B41FA5}">
                      <a16:colId xmlns:a16="http://schemas.microsoft.com/office/drawing/2014/main" val="665078350"/>
                    </a:ext>
                  </a:extLst>
                </a:gridCol>
                <a:gridCol w="411480">
                  <a:extLst>
                    <a:ext uri="{9D8B030D-6E8A-4147-A177-3AD203B41FA5}">
                      <a16:colId xmlns:a16="http://schemas.microsoft.com/office/drawing/2014/main" val="1183108010"/>
                    </a:ext>
                  </a:extLst>
                </a:gridCol>
                <a:gridCol w="411480">
                  <a:extLst>
                    <a:ext uri="{9D8B030D-6E8A-4147-A177-3AD203B41FA5}">
                      <a16:colId xmlns:a16="http://schemas.microsoft.com/office/drawing/2014/main" val="3041578459"/>
                    </a:ext>
                  </a:extLst>
                </a:gridCol>
                <a:gridCol w="411480">
                  <a:extLst>
                    <a:ext uri="{9D8B030D-6E8A-4147-A177-3AD203B41FA5}">
                      <a16:colId xmlns:a16="http://schemas.microsoft.com/office/drawing/2014/main" val="825717225"/>
                    </a:ext>
                  </a:extLst>
                </a:gridCol>
                <a:gridCol w="411480">
                  <a:extLst>
                    <a:ext uri="{9D8B030D-6E8A-4147-A177-3AD203B41FA5}">
                      <a16:colId xmlns:a16="http://schemas.microsoft.com/office/drawing/2014/main" val="3746069944"/>
                    </a:ext>
                  </a:extLst>
                </a:gridCol>
                <a:gridCol w="411480">
                  <a:extLst>
                    <a:ext uri="{9D8B030D-6E8A-4147-A177-3AD203B41FA5}">
                      <a16:colId xmlns:a16="http://schemas.microsoft.com/office/drawing/2014/main" val="123460507"/>
                    </a:ext>
                  </a:extLst>
                </a:gridCol>
                <a:gridCol w="411480">
                  <a:extLst>
                    <a:ext uri="{9D8B030D-6E8A-4147-A177-3AD203B41FA5}">
                      <a16:colId xmlns:a16="http://schemas.microsoft.com/office/drawing/2014/main" val="1739255232"/>
                    </a:ext>
                  </a:extLst>
                </a:gridCol>
                <a:gridCol w="411480">
                  <a:extLst>
                    <a:ext uri="{9D8B030D-6E8A-4147-A177-3AD203B41FA5}">
                      <a16:colId xmlns:a16="http://schemas.microsoft.com/office/drawing/2014/main" val="2724443583"/>
                    </a:ext>
                  </a:extLst>
                </a:gridCol>
                <a:gridCol w="411480">
                  <a:extLst>
                    <a:ext uri="{9D8B030D-6E8A-4147-A177-3AD203B41FA5}">
                      <a16:colId xmlns:a16="http://schemas.microsoft.com/office/drawing/2014/main" val="1074031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637620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Star Adhesives - 2025-06-29 15:45:36</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Sir!
We extend our heartfelt congratulations to Mr. Aziz Al Kaiser sir on his appointment as the new Chairman of the Trustee Board of North South University. He currently holds the esteemed position of Chairman at both Partex Star Group and The City Bank. His visionary leadership, dedication to excellence and unwavering commitment to education will undoubtedly guide the university to new heights. We wish him continued success as he takes on this esteemed role and helps shape the future of higher education in 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https://quintly-eu-image-storage.s3.amazonaws.com/2843c1b9f90c6bdad8a012dcdca606d3/c9f26b8a0f76be67af440aa95e7c8a59.jpg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45681973"/>
                  </a:ext>
                </a:extLst>
              </a:tr>
            </a:tbl>
          </a:graphicData>
        </a:graphic>
      </p:graphicFrame>
      <p:sp>
        <p:nvSpPr>
          <p:cNvPr id="4" name="Text Placeholder 3">
            <a:extLst>
              <a:ext uri="{FF2B5EF4-FFF2-40B4-BE49-F238E27FC236}">
                <a16:creationId xmlns:a16="http://schemas.microsoft.com/office/drawing/2014/main" id="{C326A945-21EF-4168-B390-935E5A09D618}"/>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614645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BD6D5-4DBD-4DC7-A8C9-64BCB498FB72}"/>
              </a:ext>
            </a:extLst>
          </p:cNvPr>
          <p:cNvSpPr>
            <a:spLocks noGrp="1"/>
          </p:cNvSpPr>
          <p:nvPr>
            <p:ph type="title"/>
          </p:nvPr>
        </p:nvSpPr>
        <p:spPr/>
        <p:txBody>
          <a:bodyPr/>
          <a:lstStyle/>
          <a:p>
            <a:r>
              <a:rPr lang="en-US"/>
              <a:t>Facebook Own Posts Table | 1 group and 4 profiles - 3 of 15</a:t>
            </a:r>
          </a:p>
        </p:txBody>
      </p:sp>
      <p:graphicFrame>
        <p:nvGraphicFramePr>
          <p:cNvPr id="5" name="Table Placeholder 4">
            <a:extLst>
              <a:ext uri="{FF2B5EF4-FFF2-40B4-BE49-F238E27FC236}">
                <a16:creationId xmlns:a16="http://schemas.microsoft.com/office/drawing/2014/main" id="{DDE41536-A13D-463C-A13E-4BC12A529873}"/>
              </a:ext>
            </a:extLst>
          </p:cNvPr>
          <p:cNvGraphicFramePr>
            <a:graphicFrameLocks noGrp="1"/>
          </p:cNvGraphicFramePr>
          <p:nvPr>
            <p:ph type="tbl" sz="quarter" idx="13"/>
            <p:extLst>
              <p:ext uri="{D42A27DB-BD31-4B8C-83A1-F6EECF244321}">
                <p14:modId xmlns:p14="http://schemas.microsoft.com/office/powerpoint/2010/main" val="2078610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09012729"/>
                    </a:ext>
                  </a:extLst>
                </a:gridCol>
                <a:gridCol w="1316735">
                  <a:extLst>
                    <a:ext uri="{9D8B030D-6E8A-4147-A177-3AD203B41FA5}">
                      <a16:colId xmlns:a16="http://schemas.microsoft.com/office/drawing/2014/main" val="1389404155"/>
                    </a:ext>
                  </a:extLst>
                </a:gridCol>
                <a:gridCol w="905256">
                  <a:extLst>
                    <a:ext uri="{9D8B030D-6E8A-4147-A177-3AD203B41FA5}">
                      <a16:colId xmlns:a16="http://schemas.microsoft.com/office/drawing/2014/main" val="1246830350"/>
                    </a:ext>
                  </a:extLst>
                </a:gridCol>
                <a:gridCol w="411480">
                  <a:extLst>
                    <a:ext uri="{9D8B030D-6E8A-4147-A177-3AD203B41FA5}">
                      <a16:colId xmlns:a16="http://schemas.microsoft.com/office/drawing/2014/main" val="798969034"/>
                    </a:ext>
                  </a:extLst>
                </a:gridCol>
                <a:gridCol w="411480">
                  <a:extLst>
                    <a:ext uri="{9D8B030D-6E8A-4147-A177-3AD203B41FA5}">
                      <a16:colId xmlns:a16="http://schemas.microsoft.com/office/drawing/2014/main" val="24964633"/>
                    </a:ext>
                  </a:extLst>
                </a:gridCol>
                <a:gridCol w="411480">
                  <a:extLst>
                    <a:ext uri="{9D8B030D-6E8A-4147-A177-3AD203B41FA5}">
                      <a16:colId xmlns:a16="http://schemas.microsoft.com/office/drawing/2014/main" val="1715109152"/>
                    </a:ext>
                  </a:extLst>
                </a:gridCol>
                <a:gridCol w="411480">
                  <a:extLst>
                    <a:ext uri="{9D8B030D-6E8A-4147-A177-3AD203B41FA5}">
                      <a16:colId xmlns:a16="http://schemas.microsoft.com/office/drawing/2014/main" val="3774121907"/>
                    </a:ext>
                  </a:extLst>
                </a:gridCol>
                <a:gridCol w="411480">
                  <a:extLst>
                    <a:ext uri="{9D8B030D-6E8A-4147-A177-3AD203B41FA5}">
                      <a16:colId xmlns:a16="http://schemas.microsoft.com/office/drawing/2014/main" val="4222511507"/>
                    </a:ext>
                  </a:extLst>
                </a:gridCol>
                <a:gridCol w="411480">
                  <a:extLst>
                    <a:ext uri="{9D8B030D-6E8A-4147-A177-3AD203B41FA5}">
                      <a16:colId xmlns:a16="http://schemas.microsoft.com/office/drawing/2014/main" val="2399404909"/>
                    </a:ext>
                  </a:extLst>
                </a:gridCol>
                <a:gridCol w="411480">
                  <a:extLst>
                    <a:ext uri="{9D8B030D-6E8A-4147-A177-3AD203B41FA5}">
                      <a16:colId xmlns:a16="http://schemas.microsoft.com/office/drawing/2014/main" val="3392748125"/>
                    </a:ext>
                  </a:extLst>
                </a:gridCol>
                <a:gridCol w="411480">
                  <a:extLst>
                    <a:ext uri="{9D8B030D-6E8A-4147-A177-3AD203B41FA5}">
                      <a16:colId xmlns:a16="http://schemas.microsoft.com/office/drawing/2014/main" val="3509149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310714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- 2025-06-29 13:00:29</a:t>
                      </a:r>
                      <a:r>
                        <a:rPr kumimoji="0" lang="en-US" sz="1000" b="0" i="0" u="none" strike="noStrike" kern="1200" cap="none" spc="0" normalizeH="0" baseline="0" noProof="0">
                          <a:ln>
                            <a:noFill/>
                          </a:ln>
                          <a:solidFill>
                            <a:prstClr val="black"/>
                          </a:solidFill>
                          <a:effectLst/>
                          <a:uLnTx/>
                          <a:uFillTx/>
                          <a:latin typeface="Calibri"/>
                          <a:ea typeface="+mn-ea"/>
                          <a:cs typeface="+mn-cs"/>
                        </a:rPr>
                        <a:t>
 20% off all Sticky Lollies this weekend only! Shop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https://quintly-eu-image-storage.s3.amazonaws.com/bfd0dcf385b09aa6daa2b58534cb331d/1361f1f45999510a8696bd6d62e34bfe.jpg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32987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SAM-Bond - 2025-06-29 11:18:44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বলুন তো কোন ব্র্যান্ডের অ্যাডহেসিভ সবচেয়ে দ্রুত শুকায়?
সঠিক উত্তরদাতাদের মধ্যে ৩ জন সৌভাগ্যবান পেয়ে যাবেন মোবাইল রিচার্জ!!</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https://quintly-eu-image-storage.s3.amazonaws.com/b5972140249173e838182cee62029037/fe85dfa9a9ed02246469c04eb87fa56a.jpg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52225858"/>
                  </a:ext>
                </a:extLst>
              </a:tr>
            </a:tbl>
          </a:graphicData>
        </a:graphic>
      </p:graphicFrame>
      <p:sp>
        <p:nvSpPr>
          <p:cNvPr id="4" name="Text Placeholder 3">
            <a:extLst>
              <a:ext uri="{FF2B5EF4-FFF2-40B4-BE49-F238E27FC236}">
                <a16:creationId xmlns:a16="http://schemas.microsoft.com/office/drawing/2014/main" id="{21C0414B-BA0F-476B-BA11-C0FE27255A1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595853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DFB36-BD40-4AB7-9167-9112D83CED05}"/>
              </a:ext>
            </a:extLst>
          </p:cNvPr>
          <p:cNvSpPr>
            <a:spLocks noGrp="1"/>
          </p:cNvSpPr>
          <p:nvPr>
            <p:ph type="title"/>
          </p:nvPr>
        </p:nvSpPr>
        <p:spPr/>
        <p:txBody>
          <a:bodyPr/>
          <a:lstStyle/>
          <a:p>
            <a:r>
              <a:rPr lang="en-US"/>
              <a:t>Facebook Own Posts Table | 1 group and 4 profiles - 4 of 15</a:t>
            </a:r>
          </a:p>
        </p:txBody>
      </p:sp>
      <p:graphicFrame>
        <p:nvGraphicFramePr>
          <p:cNvPr id="5" name="Table Placeholder 4">
            <a:extLst>
              <a:ext uri="{FF2B5EF4-FFF2-40B4-BE49-F238E27FC236}">
                <a16:creationId xmlns:a16="http://schemas.microsoft.com/office/drawing/2014/main" id="{939431E1-AA2C-44E8-A03E-D2C8644246E2}"/>
              </a:ext>
            </a:extLst>
          </p:cNvPr>
          <p:cNvGraphicFramePr>
            <a:graphicFrameLocks noGrp="1"/>
          </p:cNvGraphicFramePr>
          <p:nvPr>
            <p:ph type="tbl" sz="quarter" idx="13"/>
            <p:extLst>
              <p:ext uri="{D42A27DB-BD31-4B8C-83A1-F6EECF244321}">
                <p14:modId xmlns:p14="http://schemas.microsoft.com/office/powerpoint/2010/main" val="2662458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17514561"/>
                    </a:ext>
                  </a:extLst>
                </a:gridCol>
                <a:gridCol w="1316735">
                  <a:extLst>
                    <a:ext uri="{9D8B030D-6E8A-4147-A177-3AD203B41FA5}">
                      <a16:colId xmlns:a16="http://schemas.microsoft.com/office/drawing/2014/main" val="702868518"/>
                    </a:ext>
                  </a:extLst>
                </a:gridCol>
                <a:gridCol w="905256">
                  <a:extLst>
                    <a:ext uri="{9D8B030D-6E8A-4147-A177-3AD203B41FA5}">
                      <a16:colId xmlns:a16="http://schemas.microsoft.com/office/drawing/2014/main" val="1411120523"/>
                    </a:ext>
                  </a:extLst>
                </a:gridCol>
                <a:gridCol w="411480">
                  <a:extLst>
                    <a:ext uri="{9D8B030D-6E8A-4147-A177-3AD203B41FA5}">
                      <a16:colId xmlns:a16="http://schemas.microsoft.com/office/drawing/2014/main" val="3320075571"/>
                    </a:ext>
                  </a:extLst>
                </a:gridCol>
                <a:gridCol w="411480">
                  <a:extLst>
                    <a:ext uri="{9D8B030D-6E8A-4147-A177-3AD203B41FA5}">
                      <a16:colId xmlns:a16="http://schemas.microsoft.com/office/drawing/2014/main" val="1267685001"/>
                    </a:ext>
                  </a:extLst>
                </a:gridCol>
                <a:gridCol w="411480">
                  <a:extLst>
                    <a:ext uri="{9D8B030D-6E8A-4147-A177-3AD203B41FA5}">
                      <a16:colId xmlns:a16="http://schemas.microsoft.com/office/drawing/2014/main" val="3196584621"/>
                    </a:ext>
                  </a:extLst>
                </a:gridCol>
                <a:gridCol w="411480">
                  <a:extLst>
                    <a:ext uri="{9D8B030D-6E8A-4147-A177-3AD203B41FA5}">
                      <a16:colId xmlns:a16="http://schemas.microsoft.com/office/drawing/2014/main" val="4010277137"/>
                    </a:ext>
                  </a:extLst>
                </a:gridCol>
                <a:gridCol w="411480">
                  <a:extLst>
                    <a:ext uri="{9D8B030D-6E8A-4147-A177-3AD203B41FA5}">
                      <a16:colId xmlns:a16="http://schemas.microsoft.com/office/drawing/2014/main" val="2941672967"/>
                    </a:ext>
                  </a:extLst>
                </a:gridCol>
                <a:gridCol w="411480">
                  <a:extLst>
                    <a:ext uri="{9D8B030D-6E8A-4147-A177-3AD203B41FA5}">
                      <a16:colId xmlns:a16="http://schemas.microsoft.com/office/drawing/2014/main" val="1297791352"/>
                    </a:ext>
                  </a:extLst>
                </a:gridCol>
                <a:gridCol w="411480">
                  <a:extLst>
                    <a:ext uri="{9D8B030D-6E8A-4147-A177-3AD203B41FA5}">
                      <a16:colId xmlns:a16="http://schemas.microsoft.com/office/drawing/2014/main" val="315123374"/>
                    </a:ext>
                  </a:extLst>
                </a:gridCol>
                <a:gridCol w="411480">
                  <a:extLst>
                    <a:ext uri="{9D8B030D-6E8A-4147-A177-3AD203B41FA5}">
                      <a16:colId xmlns:a16="http://schemas.microsoft.com/office/drawing/2014/main" val="2476391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821155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- 2025-06-28 06:34:37</a:t>
                      </a:r>
                      <a:r>
                        <a:rPr kumimoji="0" lang="en-US" sz="1000" b="0" i="0" u="none" strike="noStrike" kern="1200" cap="none" spc="0" normalizeH="0" baseline="0" noProof="0">
                          <a:ln>
                            <a:noFill/>
                          </a:ln>
                          <a:solidFill>
                            <a:prstClr val="black"/>
                          </a:solidFill>
                          <a:effectLst/>
                          <a:uLnTx/>
                          <a:uFillTx/>
                          <a:latin typeface="Calibri"/>
                          <a:ea typeface="+mn-ea"/>
                          <a:cs typeface="+mn-cs"/>
                        </a:rPr>
                        <a:t>
 Berries! The Lolly that always goes wrong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https://quintly-eu-image-storage.s3.amazonaws.com/bfd0dcf385b09aa6daa2b58534cb331d/30ab72d16fbc7362447360d2e38defe2.jpg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4323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- 2025-06-27 06:34:40</a:t>
                      </a:r>
                      <a:r>
                        <a:rPr kumimoji="0" lang="en-US" sz="1000" b="0" i="0" u="none" strike="noStrike" kern="1200" cap="none" spc="0" normalizeH="0" baseline="0" noProof="0">
                          <a:ln>
                            <a:noFill/>
                          </a:ln>
                          <a:solidFill>
                            <a:prstClr val="black"/>
                          </a:solidFill>
                          <a:effectLst/>
                          <a:uLnTx/>
                          <a:uFillTx/>
                          <a:latin typeface="Calibri"/>
                          <a:ea typeface="+mn-ea"/>
                          <a:cs typeface="+mn-cs"/>
                        </a:rPr>
                        <a:t>
 We made a simple little strawberry today, a nice way to say we are having a 20% off sale this weekend only at www.sticky.com.au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https://quintly-eu-image-storage.s3.amazonaws.com/bfd0dcf385b09aa6daa2b58534cb331d/f04be4ef23eccc4f70b91e2487e2f5bc.jpg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99538527"/>
                  </a:ext>
                </a:extLst>
              </a:tr>
            </a:tbl>
          </a:graphicData>
        </a:graphic>
      </p:graphicFrame>
      <p:sp>
        <p:nvSpPr>
          <p:cNvPr id="4" name="Text Placeholder 3">
            <a:extLst>
              <a:ext uri="{FF2B5EF4-FFF2-40B4-BE49-F238E27FC236}">
                <a16:creationId xmlns:a16="http://schemas.microsoft.com/office/drawing/2014/main" id="{069A0494-52AA-4ADC-B0AF-57DD1B8954A9}"/>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067265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41833-DD53-4ED7-8459-16518FE43D31}"/>
              </a:ext>
            </a:extLst>
          </p:cNvPr>
          <p:cNvSpPr>
            <a:spLocks noGrp="1"/>
          </p:cNvSpPr>
          <p:nvPr>
            <p:ph type="title"/>
          </p:nvPr>
        </p:nvSpPr>
        <p:spPr/>
        <p:txBody>
          <a:bodyPr/>
          <a:lstStyle/>
          <a:p>
            <a:r>
              <a:rPr lang="en-US"/>
              <a:t>Facebook Own Posts Table | 1 group and 4 profiles - 5 of 15</a:t>
            </a:r>
          </a:p>
        </p:txBody>
      </p:sp>
      <p:graphicFrame>
        <p:nvGraphicFramePr>
          <p:cNvPr id="5" name="Table Placeholder 4">
            <a:extLst>
              <a:ext uri="{FF2B5EF4-FFF2-40B4-BE49-F238E27FC236}">
                <a16:creationId xmlns:a16="http://schemas.microsoft.com/office/drawing/2014/main" id="{DC4A2FE2-1C75-4182-A7BF-9878B9A0AE65}"/>
              </a:ext>
            </a:extLst>
          </p:cNvPr>
          <p:cNvGraphicFramePr>
            <a:graphicFrameLocks noGrp="1"/>
          </p:cNvGraphicFramePr>
          <p:nvPr>
            <p:ph type="tbl" sz="quarter" idx="13"/>
            <p:extLst>
              <p:ext uri="{D42A27DB-BD31-4B8C-83A1-F6EECF244321}">
                <p14:modId xmlns:p14="http://schemas.microsoft.com/office/powerpoint/2010/main" val="4254794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266896801"/>
                    </a:ext>
                  </a:extLst>
                </a:gridCol>
                <a:gridCol w="1316735">
                  <a:extLst>
                    <a:ext uri="{9D8B030D-6E8A-4147-A177-3AD203B41FA5}">
                      <a16:colId xmlns:a16="http://schemas.microsoft.com/office/drawing/2014/main" val="3904718193"/>
                    </a:ext>
                  </a:extLst>
                </a:gridCol>
                <a:gridCol w="905256">
                  <a:extLst>
                    <a:ext uri="{9D8B030D-6E8A-4147-A177-3AD203B41FA5}">
                      <a16:colId xmlns:a16="http://schemas.microsoft.com/office/drawing/2014/main" val="1194362232"/>
                    </a:ext>
                  </a:extLst>
                </a:gridCol>
                <a:gridCol w="411480">
                  <a:extLst>
                    <a:ext uri="{9D8B030D-6E8A-4147-A177-3AD203B41FA5}">
                      <a16:colId xmlns:a16="http://schemas.microsoft.com/office/drawing/2014/main" val="3850651468"/>
                    </a:ext>
                  </a:extLst>
                </a:gridCol>
                <a:gridCol w="411480">
                  <a:extLst>
                    <a:ext uri="{9D8B030D-6E8A-4147-A177-3AD203B41FA5}">
                      <a16:colId xmlns:a16="http://schemas.microsoft.com/office/drawing/2014/main" val="1085293182"/>
                    </a:ext>
                  </a:extLst>
                </a:gridCol>
                <a:gridCol w="411480">
                  <a:extLst>
                    <a:ext uri="{9D8B030D-6E8A-4147-A177-3AD203B41FA5}">
                      <a16:colId xmlns:a16="http://schemas.microsoft.com/office/drawing/2014/main" val="1351637803"/>
                    </a:ext>
                  </a:extLst>
                </a:gridCol>
                <a:gridCol w="411480">
                  <a:extLst>
                    <a:ext uri="{9D8B030D-6E8A-4147-A177-3AD203B41FA5}">
                      <a16:colId xmlns:a16="http://schemas.microsoft.com/office/drawing/2014/main" val="2836028260"/>
                    </a:ext>
                  </a:extLst>
                </a:gridCol>
                <a:gridCol w="411480">
                  <a:extLst>
                    <a:ext uri="{9D8B030D-6E8A-4147-A177-3AD203B41FA5}">
                      <a16:colId xmlns:a16="http://schemas.microsoft.com/office/drawing/2014/main" val="2268671760"/>
                    </a:ext>
                  </a:extLst>
                </a:gridCol>
                <a:gridCol w="411480">
                  <a:extLst>
                    <a:ext uri="{9D8B030D-6E8A-4147-A177-3AD203B41FA5}">
                      <a16:colId xmlns:a16="http://schemas.microsoft.com/office/drawing/2014/main" val="4256971162"/>
                    </a:ext>
                  </a:extLst>
                </a:gridCol>
                <a:gridCol w="411480">
                  <a:extLst>
                    <a:ext uri="{9D8B030D-6E8A-4147-A177-3AD203B41FA5}">
                      <a16:colId xmlns:a16="http://schemas.microsoft.com/office/drawing/2014/main" val="4223774818"/>
                    </a:ext>
                  </a:extLst>
                </a:gridCol>
                <a:gridCol w="411480">
                  <a:extLst>
                    <a:ext uri="{9D8B030D-6E8A-4147-A177-3AD203B41FA5}">
                      <a16:colId xmlns:a16="http://schemas.microsoft.com/office/drawing/2014/main" val="1997119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7436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- 2025-06-26 12:43:59</a:t>
                      </a:r>
                      <a:r>
                        <a:rPr kumimoji="0" lang="en-US" sz="1000" b="0" i="0" u="none" strike="noStrike" kern="1200" cap="none" spc="0" normalizeH="0" baseline="0" noProof="0">
                          <a:ln>
                            <a:noFill/>
                          </a:ln>
                          <a:solidFill>
                            <a:prstClr val="black"/>
                          </a:solidFill>
                          <a:effectLst/>
                          <a:uLnTx/>
                          <a:uFillTx/>
                          <a:latin typeface="Calibri"/>
                          <a:ea typeface="+mn-ea"/>
                          <a:cs typeface="+mn-cs"/>
                        </a:rPr>
                        <a:t>
 Shipping to Canada is back! We know it has been awhile since our Canadian friends could get their lolly fill. 💕💕💕 Thanks for the support and for waiting on 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https://quintly-eu-image-storage.s3.amazonaws.com/bfd0dcf385b09aa6daa2b58534cb331d/6c91ba9853a15db7b716aefc59eeaf75.jpg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09050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- 2025-06-24 12:14:05</a:t>
                      </a:r>
                      <a:r>
                        <a:rPr kumimoji="0" lang="en-US" sz="1000" b="0" i="0" u="none" strike="noStrike" kern="1200" cap="none" spc="0" normalizeH="0" baseline="0" noProof="0">
                          <a:ln>
                            <a:noFill/>
                          </a:ln>
                          <a:solidFill>
                            <a:prstClr val="black"/>
                          </a:solidFill>
                          <a:effectLst/>
                          <a:uLnTx/>
                          <a:uFillTx/>
                          <a:latin typeface="Calibri"/>
                          <a:ea typeface="+mn-ea"/>
                          <a:cs typeface="+mn-cs"/>
                        </a:rPr>
                        <a:t>
 Have you seen Pokemon in candy before? No? That is because we are the only people who do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https://quintly-eu-image-storage.s3.amazonaws.com/bfd0dcf385b09aa6daa2b58534cb331d/dc9ea969448c792902cbec1e2415d1dd.jpg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20:18:01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8978205"/>
                  </a:ext>
                </a:extLst>
              </a:tr>
            </a:tbl>
          </a:graphicData>
        </a:graphic>
      </p:graphicFrame>
      <p:sp>
        <p:nvSpPr>
          <p:cNvPr id="4" name="Text Placeholder 3">
            <a:extLst>
              <a:ext uri="{FF2B5EF4-FFF2-40B4-BE49-F238E27FC236}">
                <a16:creationId xmlns:a16="http://schemas.microsoft.com/office/drawing/2014/main" id="{5A731076-F05C-4B3B-8059-7644A63BC6B8}"/>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11509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B02F9-CF62-4022-A4A2-6202DAA20447}"/>
              </a:ext>
            </a:extLst>
          </p:cNvPr>
          <p:cNvSpPr>
            <a:spLocks noGrp="1"/>
          </p:cNvSpPr>
          <p:nvPr>
            <p:ph type="title"/>
          </p:nvPr>
        </p:nvSpPr>
        <p:spPr/>
        <p:txBody>
          <a:bodyPr/>
          <a:lstStyle/>
          <a:p>
            <a:r>
              <a:rPr lang="en-US"/>
              <a:t>Facebook Own Posts Table | 1 group and 4 profiles - 6 of 15</a:t>
            </a:r>
          </a:p>
        </p:txBody>
      </p:sp>
      <p:graphicFrame>
        <p:nvGraphicFramePr>
          <p:cNvPr id="5" name="Table Placeholder 4">
            <a:extLst>
              <a:ext uri="{FF2B5EF4-FFF2-40B4-BE49-F238E27FC236}">
                <a16:creationId xmlns:a16="http://schemas.microsoft.com/office/drawing/2014/main" id="{83011820-8860-4F55-918A-CE4AA9F1D6CD}"/>
              </a:ext>
            </a:extLst>
          </p:cNvPr>
          <p:cNvGraphicFramePr>
            <a:graphicFrameLocks noGrp="1"/>
          </p:cNvGraphicFramePr>
          <p:nvPr>
            <p:ph type="tbl" sz="quarter" idx="13"/>
            <p:extLst>
              <p:ext uri="{D42A27DB-BD31-4B8C-83A1-F6EECF244321}">
                <p14:modId xmlns:p14="http://schemas.microsoft.com/office/powerpoint/2010/main" val="1521537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553089891"/>
                    </a:ext>
                  </a:extLst>
                </a:gridCol>
                <a:gridCol w="1316735">
                  <a:extLst>
                    <a:ext uri="{9D8B030D-6E8A-4147-A177-3AD203B41FA5}">
                      <a16:colId xmlns:a16="http://schemas.microsoft.com/office/drawing/2014/main" val="1913082670"/>
                    </a:ext>
                  </a:extLst>
                </a:gridCol>
                <a:gridCol w="905256">
                  <a:extLst>
                    <a:ext uri="{9D8B030D-6E8A-4147-A177-3AD203B41FA5}">
                      <a16:colId xmlns:a16="http://schemas.microsoft.com/office/drawing/2014/main" val="1453485298"/>
                    </a:ext>
                  </a:extLst>
                </a:gridCol>
                <a:gridCol w="411480">
                  <a:extLst>
                    <a:ext uri="{9D8B030D-6E8A-4147-A177-3AD203B41FA5}">
                      <a16:colId xmlns:a16="http://schemas.microsoft.com/office/drawing/2014/main" val="1466594229"/>
                    </a:ext>
                  </a:extLst>
                </a:gridCol>
                <a:gridCol w="411480">
                  <a:extLst>
                    <a:ext uri="{9D8B030D-6E8A-4147-A177-3AD203B41FA5}">
                      <a16:colId xmlns:a16="http://schemas.microsoft.com/office/drawing/2014/main" val="1204418208"/>
                    </a:ext>
                  </a:extLst>
                </a:gridCol>
                <a:gridCol w="411480">
                  <a:extLst>
                    <a:ext uri="{9D8B030D-6E8A-4147-A177-3AD203B41FA5}">
                      <a16:colId xmlns:a16="http://schemas.microsoft.com/office/drawing/2014/main" val="4199426240"/>
                    </a:ext>
                  </a:extLst>
                </a:gridCol>
                <a:gridCol w="411480">
                  <a:extLst>
                    <a:ext uri="{9D8B030D-6E8A-4147-A177-3AD203B41FA5}">
                      <a16:colId xmlns:a16="http://schemas.microsoft.com/office/drawing/2014/main" val="1260969242"/>
                    </a:ext>
                  </a:extLst>
                </a:gridCol>
                <a:gridCol w="411480">
                  <a:extLst>
                    <a:ext uri="{9D8B030D-6E8A-4147-A177-3AD203B41FA5}">
                      <a16:colId xmlns:a16="http://schemas.microsoft.com/office/drawing/2014/main" val="1824814246"/>
                    </a:ext>
                  </a:extLst>
                </a:gridCol>
                <a:gridCol w="411480">
                  <a:extLst>
                    <a:ext uri="{9D8B030D-6E8A-4147-A177-3AD203B41FA5}">
                      <a16:colId xmlns:a16="http://schemas.microsoft.com/office/drawing/2014/main" val="852509055"/>
                    </a:ext>
                  </a:extLst>
                </a:gridCol>
                <a:gridCol w="411480">
                  <a:extLst>
                    <a:ext uri="{9D8B030D-6E8A-4147-A177-3AD203B41FA5}">
                      <a16:colId xmlns:a16="http://schemas.microsoft.com/office/drawing/2014/main" val="1892395483"/>
                    </a:ext>
                  </a:extLst>
                </a:gridCol>
                <a:gridCol w="411480">
                  <a:extLst>
                    <a:ext uri="{9D8B030D-6E8A-4147-A177-3AD203B41FA5}">
                      <a16:colId xmlns:a16="http://schemas.microsoft.com/office/drawing/2014/main" val="282281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284916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- 2025-06-23 12:01:18</a:t>
                      </a:r>
                      <a:r>
                        <a:rPr kumimoji="0" lang="en-US" sz="1000" b="0" i="0" u="none" strike="noStrike" kern="1200" cap="none" spc="0" normalizeH="0" baseline="0" noProof="0">
                          <a:ln>
                            <a:noFill/>
                          </a:ln>
                          <a:solidFill>
                            <a:prstClr val="black"/>
                          </a:solidFill>
                          <a:effectLst/>
                          <a:uLnTx/>
                          <a:uFillTx/>
                          <a:latin typeface="Calibri"/>
                          <a:ea typeface="+mn-ea"/>
                          <a:cs typeface="+mn-cs"/>
                        </a:rPr>
                        <a:t>
 Bluey is at her cutest in lolly form! She us blueberry flavour because you cannot get bluer than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https://quintly-eu-image-storage.s3.amazonaws.com/bfd0dcf385b09aa6daa2b58534cb331d/911341cb914398e0dcb3edf19c2415fa.jpg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32368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- 2025-06-21 13:01:03</a:t>
                      </a:r>
                      <a:r>
                        <a:rPr kumimoji="0" lang="en-US" sz="1000" b="0" i="0" u="none" strike="noStrike" kern="1200" cap="none" spc="0" normalizeH="0" baseline="0" noProof="0">
                          <a:ln>
                            <a:noFill/>
                          </a:ln>
                          <a:solidFill>
                            <a:prstClr val="black"/>
                          </a:solidFill>
                          <a:effectLst/>
                          <a:uLnTx/>
                          <a:uFillTx/>
                          <a:latin typeface="Calibri"/>
                          <a:ea typeface="+mn-ea"/>
                          <a:cs typeface="+mn-cs"/>
                        </a:rPr>
                        <a:t>
 Time to think about the Incredible Hulk lollies we make. The candy-makers have really outdone themselves with this 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https://quintly-eu-image-storage.s3.amazonaws.com/bfd0dcf385b09aa6daa2b58534cb331d/cae3edc37a697d29866eaf4b8537344e.jpg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02:28:44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66183213"/>
                  </a:ext>
                </a:extLst>
              </a:tr>
            </a:tbl>
          </a:graphicData>
        </a:graphic>
      </p:graphicFrame>
      <p:sp>
        <p:nvSpPr>
          <p:cNvPr id="4" name="Text Placeholder 3">
            <a:extLst>
              <a:ext uri="{FF2B5EF4-FFF2-40B4-BE49-F238E27FC236}">
                <a16:creationId xmlns:a16="http://schemas.microsoft.com/office/drawing/2014/main" id="{D50EA475-688E-412E-B80E-FCED9D602013}"/>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529258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4C081-8887-4CE2-B68E-898977C08B38}"/>
              </a:ext>
            </a:extLst>
          </p:cNvPr>
          <p:cNvSpPr>
            <a:spLocks noGrp="1"/>
          </p:cNvSpPr>
          <p:nvPr>
            <p:ph type="title"/>
          </p:nvPr>
        </p:nvSpPr>
        <p:spPr/>
        <p:txBody>
          <a:bodyPr/>
          <a:lstStyle/>
          <a:p>
            <a:r>
              <a:rPr lang="en-US"/>
              <a:t>Facebook Own Posts Table | 1 group and 4 profiles - 7 of 15</a:t>
            </a:r>
          </a:p>
        </p:txBody>
      </p:sp>
      <p:graphicFrame>
        <p:nvGraphicFramePr>
          <p:cNvPr id="5" name="Table Placeholder 4">
            <a:extLst>
              <a:ext uri="{FF2B5EF4-FFF2-40B4-BE49-F238E27FC236}">
                <a16:creationId xmlns:a16="http://schemas.microsoft.com/office/drawing/2014/main" id="{89E7B324-2B9B-4B24-81BA-87F3792884E2}"/>
              </a:ext>
            </a:extLst>
          </p:cNvPr>
          <p:cNvGraphicFramePr>
            <a:graphicFrameLocks noGrp="1"/>
          </p:cNvGraphicFramePr>
          <p:nvPr>
            <p:ph type="tbl" sz="quarter" idx="13"/>
            <p:extLst>
              <p:ext uri="{D42A27DB-BD31-4B8C-83A1-F6EECF244321}">
                <p14:modId xmlns:p14="http://schemas.microsoft.com/office/powerpoint/2010/main" val="4173070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47260404"/>
                    </a:ext>
                  </a:extLst>
                </a:gridCol>
                <a:gridCol w="1316735">
                  <a:extLst>
                    <a:ext uri="{9D8B030D-6E8A-4147-A177-3AD203B41FA5}">
                      <a16:colId xmlns:a16="http://schemas.microsoft.com/office/drawing/2014/main" val="3121014063"/>
                    </a:ext>
                  </a:extLst>
                </a:gridCol>
                <a:gridCol w="905256">
                  <a:extLst>
                    <a:ext uri="{9D8B030D-6E8A-4147-A177-3AD203B41FA5}">
                      <a16:colId xmlns:a16="http://schemas.microsoft.com/office/drawing/2014/main" val="1914056866"/>
                    </a:ext>
                  </a:extLst>
                </a:gridCol>
                <a:gridCol w="411480">
                  <a:extLst>
                    <a:ext uri="{9D8B030D-6E8A-4147-A177-3AD203B41FA5}">
                      <a16:colId xmlns:a16="http://schemas.microsoft.com/office/drawing/2014/main" val="1297392746"/>
                    </a:ext>
                  </a:extLst>
                </a:gridCol>
                <a:gridCol w="411480">
                  <a:extLst>
                    <a:ext uri="{9D8B030D-6E8A-4147-A177-3AD203B41FA5}">
                      <a16:colId xmlns:a16="http://schemas.microsoft.com/office/drawing/2014/main" val="380638427"/>
                    </a:ext>
                  </a:extLst>
                </a:gridCol>
                <a:gridCol w="411480">
                  <a:extLst>
                    <a:ext uri="{9D8B030D-6E8A-4147-A177-3AD203B41FA5}">
                      <a16:colId xmlns:a16="http://schemas.microsoft.com/office/drawing/2014/main" val="921137706"/>
                    </a:ext>
                  </a:extLst>
                </a:gridCol>
                <a:gridCol w="411480">
                  <a:extLst>
                    <a:ext uri="{9D8B030D-6E8A-4147-A177-3AD203B41FA5}">
                      <a16:colId xmlns:a16="http://schemas.microsoft.com/office/drawing/2014/main" val="293523479"/>
                    </a:ext>
                  </a:extLst>
                </a:gridCol>
                <a:gridCol w="411480">
                  <a:extLst>
                    <a:ext uri="{9D8B030D-6E8A-4147-A177-3AD203B41FA5}">
                      <a16:colId xmlns:a16="http://schemas.microsoft.com/office/drawing/2014/main" val="1293992682"/>
                    </a:ext>
                  </a:extLst>
                </a:gridCol>
                <a:gridCol w="411480">
                  <a:extLst>
                    <a:ext uri="{9D8B030D-6E8A-4147-A177-3AD203B41FA5}">
                      <a16:colId xmlns:a16="http://schemas.microsoft.com/office/drawing/2014/main" val="2315593288"/>
                    </a:ext>
                  </a:extLst>
                </a:gridCol>
                <a:gridCol w="411480">
                  <a:extLst>
                    <a:ext uri="{9D8B030D-6E8A-4147-A177-3AD203B41FA5}">
                      <a16:colId xmlns:a16="http://schemas.microsoft.com/office/drawing/2014/main" val="973382186"/>
                    </a:ext>
                  </a:extLst>
                </a:gridCol>
                <a:gridCol w="411480">
                  <a:extLst>
                    <a:ext uri="{9D8B030D-6E8A-4147-A177-3AD203B41FA5}">
                      <a16:colId xmlns:a16="http://schemas.microsoft.com/office/drawing/2014/main" val="2059891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284690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- 2025-06-21 06:37:35</a:t>
                      </a:r>
                      <a:r>
                        <a:rPr kumimoji="0" lang="en-US" sz="1000" b="0" i="0" u="none" strike="noStrike" kern="1200" cap="none" spc="0" normalizeH="0" baseline="0" noProof="0">
                          <a:ln>
                            <a:noFill/>
                          </a:ln>
                          <a:solidFill>
                            <a:prstClr val="black"/>
                          </a:solidFill>
                          <a:effectLst/>
                          <a:uLnTx/>
                          <a:uFillTx/>
                          <a:latin typeface="Calibri"/>
                          <a:ea typeface="+mn-ea"/>
                          <a:cs typeface="+mn-cs"/>
                        </a:rPr>
                        <a:t>
 Unicorn Poo? In candy? Yuuummmm!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https://quintly-eu-image-storage.s3.amazonaws.com/bfd0dcf385b09aa6daa2b58534cb331d/d3306148db031eece4965b549526b9d5.jpg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95834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- 2025-06-20 06:35:13</a:t>
                      </a:r>
                      <a:r>
                        <a:rPr kumimoji="0" lang="en-US" sz="1000" b="0" i="0" u="none" strike="noStrike" kern="1200" cap="none" spc="0" normalizeH="0" baseline="0" noProof="0">
                          <a:ln>
                            <a:noFill/>
                          </a:ln>
                          <a:solidFill>
                            <a:prstClr val="black"/>
                          </a:solidFill>
                          <a:effectLst/>
                          <a:uLnTx/>
                          <a:uFillTx/>
                          <a:latin typeface="Calibri"/>
                          <a:ea typeface="+mn-ea"/>
                          <a:cs typeface="+mn-cs"/>
                        </a:rPr>
                        <a:t>
 Unicorns, in candy. Simply magical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https://quintly-eu-image-storage.s3.amazonaws.com/bfd0dcf385b09aa6daa2b58534cb331d/17d5245770ce113bb844935fbf519233.jpg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91223318"/>
                  </a:ext>
                </a:extLst>
              </a:tr>
            </a:tbl>
          </a:graphicData>
        </a:graphic>
      </p:graphicFrame>
      <p:sp>
        <p:nvSpPr>
          <p:cNvPr id="4" name="Text Placeholder 3">
            <a:extLst>
              <a:ext uri="{FF2B5EF4-FFF2-40B4-BE49-F238E27FC236}">
                <a16:creationId xmlns:a16="http://schemas.microsoft.com/office/drawing/2014/main" id="{57374584-7939-4FCC-A51A-C5C32963993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250137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43AF2-0B73-4299-8813-6752782D0DAE}"/>
              </a:ext>
            </a:extLst>
          </p:cNvPr>
          <p:cNvSpPr>
            <a:spLocks noGrp="1"/>
          </p:cNvSpPr>
          <p:nvPr>
            <p:ph type="title"/>
          </p:nvPr>
        </p:nvSpPr>
        <p:spPr/>
        <p:txBody>
          <a:bodyPr/>
          <a:lstStyle/>
          <a:p>
            <a:r>
              <a:rPr lang="en-US"/>
              <a:t>Facebook Own Posts Table | 1 group and 4 profiles - 8 of 15</a:t>
            </a:r>
          </a:p>
        </p:txBody>
      </p:sp>
      <p:graphicFrame>
        <p:nvGraphicFramePr>
          <p:cNvPr id="5" name="Table Placeholder 4">
            <a:extLst>
              <a:ext uri="{FF2B5EF4-FFF2-40B4-BE49-F238E27FC236}">
                <a16:creationId xmlns:a16="http://schemas.microsoft.com/office/drawing/2014/main" id="{ECD3D3C4-354B-4FCA-9FD1-31769FA797A1}"/>
              </a:ext>
            </a:extLst>
          </p:cNvPr>
          <p:cNvGraphicFramePr>
            <a:graphicFrameLocks noGrp="1"/>
          </p:cNvGraphicFramePr>
          <p:nvPr>
            <p:ph type="tbl" sz="quarter" idx="13"/>
            <p:extLst>
              <p:ext uri="{D42A27DB-BD31-4B8C-83A1-F6EECF244321}">
                <p14:modId xmlns:p14="http://schemas.microsoft.com/office/powerpoint/2010/main" val="2856906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31262749"/>
                    </a:ext>
                  </a:extLst>
                </a:gridCol>
                <a:gridCol w="1316735">
                  <a:extLst>
                    <a:ext uri="{9D8B030D-6E8A-4147-A177-3AD203B41FA5}">
                      <a16:colId xmlns:a16="http://schemas.microsoft.com/office/drawing/2014/main" val="3186503492"/>
                    </a:ext>
                  </a:extLst>
                </a:gridCol>
                <a:gridCol w="905256">
                  <a:extLst>
                    <a:ext uri="{9D8B030D-6E8A-4147-A177-3AD203B41FA5}">
                      <a16:colId xmlns:a16="http://schemas.microsoft.com/office/drawing/2014/main" val="2283154569"/>
                    </a:ext>
                  </a:extLst>
                </a:gridCol>
                <a:gridCol w="411480">
                  <a:extLst>
                    <a:ext uri="{9D8B030D-6E8A-4147-A177-3AD203B41FA5}">
                      <a16:colId xmlns:a16="http://schemas.microsoft.com/office/drawing/2014/main" val="647019171"/>
                    </a:ext>
                  </a:extLst>
                </a:gridCol>
                <a:gridCol w="411480">
                  <a:extLst>
                    <a:ext uri="{9D8B030D-6E8A-4147-A177-3AD203B41FA5}">
                      <a16:colId xmlns:a16="http://schemas.microsoft.com/office/drawing/2014/main" val="2879822208"/>
                    </a:ext>
                  </a:extLst>
                </a:gridCol>
                <a:gridCol w="411480">
                  <a:extLst>
                    <a:ext uri="{9D8B030D-6E8A-4147-A177-3AD203B41FA5}">
                      <a16:colId xmlns:a16="http://schemas.microsoft.com/office/drawing/2014/main" val="976435378"/>
                    </a:ext>
                  </a:extLst>
                </a:gridCol>
                <a:gridCol w="411480">
                  <a:extLst>
                    <a:ext uri="{9D8B030D-6E8A-4147-A177-3AD203B41FA5}">
                      <a16:colId xmlns:a16="http://schemas.microsoft.com/office/drawing/2014/main" val="1663962847"/>
                    </a:ext>
                  </a:extLst>
                </a:gridCol>
                <a:gridCol w="411480">
                  <a:extLst>
                    <a:ext uri="{9D8B030D-6E8A-4147-A177-3AD203B41FA5}">
                      <a16:colId xmlns:a16="http://schemas.microsoft.com/office/drawing/2014/main" val="38137616"/>
                    </a:ext>
                  </a:extLst>
                </a:gridCol>
                <a:gridCol w="411480">
                  <a:extLst>
                    <a:ext uri="{9D8B030D-6E8A-4147-A177-3AD203B41FA5}">
                      <a16:colId xmlns:a16="http://schemas.microsoft.com/office/drawing/2014/main" val="485359363"/>
                    </a:ext>
                  </a:extLst>
                </a:gridCol>
                <a:gridCol w="411480">
                  <a:extLst>
                    <a:ext uri="{9D8B030D-6E8A-4147-A177-3AD203B41FA5}">
                      <a16:colId xmlns:a16="http://schemas.microsoft.com/office/drawing/2014/main" val="4154507994"/>
                    </a:ext>
                  </a:extLst>
                </a:gridCol>
                <a:gridCol w="411480">
                  <a:extLst>
                    <a:ext uri="{9D8B030D-6E8A-4147-A177-3AD203B41FA5}">
                      <a16:colId xmlns:a16="http://schemas.microsoft.com/office/drawing/2014/main" val="2590178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10718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Fevicol - 2025-06-19 22:35:35</a:t>
                      </a:r>
                      <a:r>
                        <a:rPr kumimoji="0" lang="en-US" sz="1000" b="0" i="0" u="none" strike="noStrike" kern="1200" cap="none" spc="0" normalizeH="0" baseline="0" noProof="0">
                          <a:ln>
                            <a:noFill/>
                          </a:ln>
                          <a:solidFill>
                            <a:prstClr val="black"/>
                          </a:solidFill>
                          <a:effectLst/>
                          <a:uLnTx/>
                          <a:uFillTx/>
                          <a:latin typeface="Calibri"/>
                          <a:ea typeface="+mn-ea"/>
                          <a:cs typeface="+mn-cs"/>
                        </a:rPr>
                        <a:t>
 Bubu jaaye, par chipku na jaaye ;)
#Labubu #labubutrend #FevicolKaJod #MazbootJod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https://quintly-eu-image-storage.s3.amazonaws.com/6d83b0db40f21fb9c9a5dec363fe4e4c/a61678e7112d131b3857166105a7f1f2.jpg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86933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- 2025-06-19 05:00:52</a:t>
                      </a:r>
                      <a:r>
                        <a:rPr kumimoji="0" lang="en-US" sz="1000" b="0" i="0" u="none" strike="noStrike" kern="1200" cap="none" spc="0" normalizeH="0" baseline="0" noProof="0">
                          <a:ln>
                            <a:noFill/>
                          </a:ln>
                          <a:solidFill>
                            <a:prstClr val="black"/>
                          </a:solidFill>
                          <a:effectLst/>
                          <a:uLnTx/>
                          <a:uFillTx/>
                          <a:latin typeface="Calibri"/>
                          <a:ea typeface="+mn-ea"/>
                          <a:cs typeface="+mn-cs"/>
                        </a:rPr>
                        <a:t>
 Sticky is located on Gadigal land. NAIDOC week is coming up soon and we are getting 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https://quintly-eu-image-storage.s3.amazonaws.com/bfd0dcf385b09aa6daa2b58534cb331d/8f0d354dd30154735f139dd18577681c.jpg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20:18:01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54751873"/>
                  </a:ext>
                </a:extLst>
              </a:tr>
            </a:tbl>
          </a:graphicData>
        </a:graphic>
      </p:graphicFrame>
      <p:sp>
        <p:nvSpPr>
          <p:cNvPr id="4" name="Text Placeholder 3">
            <a:extLst>
              <a:ext uri="{FF2B5EF4-FFF2-40B4-BE49-F238E27FC236}">
                <a16:creationId xmlns:a16="http://schemas.microsoft.com/office/drawing/2014/main" id="{C3A9198E-C61C-4465-ABB3-532F1886CB49}"/>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03122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B6B93-2AF0-4E02-9B21-4DECD412F548}"/>
              </a:ext>
            </a:extLst>
          </p:cNvPr>
          <p:cNvSpPr>
            <a:spLocks noGrp="1"/>
          </p:cNvSpPr>
          <p:nvPr>
            <p:ph type="title"/>
          </p:nvPr>
        </p:nvSpPr>
        <p:spPr/>
        <p:txBody>
          <a:bodyPr/>
          <a:lstStyle/>
          <a:p>
            <a:r>
              <a:rPr lang="en-US"/>
              <a:t>Facebook Own Posts Table | 1 group and 4 profiles - 9 of 15</a:t>
            </a:r>
          </a:p>
        </p:txBody>
      </p:sp>
      <p:graphicFrame>
        <p:nvGraphicFramePr>
          <p:cNvPr id="5" name="Table Placeholder 4">
            <a:extLst>
              <a:ext uri="{FF2B5EF4-FFF2-40B4-BE49-F238E27FC236}">
                <a16:creationId xmlns:a16="http://schemas.microsoft.com/office/drawing/2014/main" id="{4BAD6D87-4A68-4FFB-AFA5-9296303CF046}"/>
              </a:ext>
            </a:extLst>
          </p:cNvPr>
          <p:cNvGraphicFramePr>
            <a:graphicFrameLocks noGrp="1"/>
          </p:cNvGraphicFramePr>
          <p:nvPr>
            <p:ph type="tbl" sz="quarter" idx="13"/>
            <p:extLst>
              <p:ext uri="{D42A27DB-BD31-4B8C-83A1-F6EECF244321}">
                <p14:modId xmlns:p14="http://schemas.microsoft.com/office/powerpoint/2010/main" val="298128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69751776"/>
                    </a:ext>
                  </a:extLst>
                </a:gridCol>
                <a:gridCol w="1316735">
                  <a:extLst>
                    <a:ext uri="{9D8B030D-6E8A-4147-A177-3AD203B41FA5}">
                      <a16:colId xmlns:a16="http://schemas.microsoft.com/office/drawing/2014/main" val="365664046"/>
                    </a:ext>
                  </a:extLst>
                </a:gridCol>
                <a:gridCol w="905256">
                  <a:extLst>
                    <a:ext uri="{9D8B030D-6E8A-4147-A177-3AD203B41FA5}">
                      <a16:colId xmlns:a16="http://schemas.microsoft.com/office/drawing/2014/main" val="3257634189"/>
                    </a:ext>
                  </a:extLst>
                </a:gridCol>
                <a:gridCol w="411480">
                  <a:extLst>
                    <a:ext uri="{9D8B030D-6E8A-4147-A177-3AD203B41FA5}">
                      <a16:colId xmlns:a16="http://schemas.microsoft.com/office/drawing/2014/main" val="2298263800"/>
                    </a:ext>
                  </a:extLst>
                </a:gridCol>
                <a:gridCol w="411480">
                  <a:extLst>
                    <a:ext uri="{9D8B030D-6E8A-4147-A177-3AD203B41FA5}">
                      <a16:colId xmlns:a16="http://schemas.microsoft.com/office/drawing/2014/main" val="1417461704"/>
                    </a:ext>
                  </a:extLst>
                </a:gridCol>
                <a:gridCol w="411480">
                  <a:extLst>
                    <a:ext uri="{9D8B030D-6E8A-4147-A177-3AD203B41FA5}">
                      <a16:colId xmlns:a16="http://schemas.microsoft.com/office/drawing/2014/main" val="869700330"/>
                    </a:ext>
                  </a:extLst>
                </a:gridCol>
                <a:gridCol w="411480">
                  <a:extLst>
                    <a:ext uri="{9D8B030D-6E8A-4147-A177-3AD203B41FA5}">
                      <a16:colId xmlns:a16="http://schemas.microsoft.com/office/drawing/2014/main" val="114301180"/>
                    </a:ext>
                  </a:extLst>
                </a:gridCol>
                <a:gridCol w="411480">
                  <a:extLst>
                    <a:ext uri="{9D8B030D-6E8A-4147-A177-3AD203B41FA5}">
                      <a16:colId xmlns:a16="http://schemas.microsoft.com/office/drawing/2014/main" val="2636261465"/>
                    </a:ext>
                  </a:extLst>
                </a:gridCol>
                <a:gridCol w="411480">
                  <a:extLst>
                    <a:ext uri="{9D8B030D-6E8A-4147-A177-3AD203B41FA5}">
                      <a16:colId xmlns:a16="http://schemas.microsoft.com/office/drawing/2014/main" val="470406624"/>
                    </a:ext>
                  </a:extLst>
                </a:gridCol>
                <a:gridCol w="411480">
                  <a:extLst>
                    <a:ext uri="{9D8B030D-6E8A-4147-A177-3AD203B41FA5}">
                      <a16:colId xmlns:a16="http://schemas.microsoft.com/office/drawing/2014/main" val="141586421"/>
                    </a:ext>
                  </a:extLst>
                </a:gridCol>
                <a:gridCol w="411480">
                  <a:extLst>
                    <a:ext uri="{9D8B030D-6E8A-4147-A177-3AD203B41FA5}">
                      <a16:colId xmlns:a16="http://schemas.microsoft.com/office/drawing/2014/main" val="1281372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366257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- 2025-06-17 13:00:51</a:t>
                      </a:r>
                      <a:r>
                        <a:rPr kumimoji="0" lang="en-US" sz="1000" b="0" i="0" u="none" strike="noStrike" kern="1200" cap="none" spc="0" normalizeH="0" baseline="0" noProof="0">
                          <a:ln>
                            <a:noFill/>
                          </a:ln>
                          <a:solidFill>
                            <a:prstClr val="black"/>
                          </a:solidFill>
                          <a:effectLst/>
                          <a:uLnTx/>
                          <a:uFillTx/>
                          <a:latin typeface="Calibri"/>
                          <a:ea typeface="+mn-ea"/>
                          <a:cs typeface="+mn-cs"/>
                        </a:rPr>
                        <a:t>
 Reasons I love the sloth design: The heart nose. Sloths are one of our favourite animals to make in candy, they seem so calm and chill.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https://quintly-eu-image-storage.s3.amazonaws.com/bfd0dcf385b09aa6daa2b58534cb331d/06157e9d9b39426f63b7e94b3b04a71d.jpg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92870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- 2025-06-15 13:00:13</a:t>
                      </a:r>
                      <a:r>
                        <a:rPr kumimoji="0" lang="en-US" sz="1000" b="0" i="0" u="none" strike="noStrike" kern="1200" cap="none" spc="0" normalizeH="0" baseline="0" noProof="0">
                          <a:ln>
                            <a:noFill/>
                          </a:ln>
                          <a:solidFill>
                            <a:prstClr val="black"/>
                          </a:solidFill>
                          <a:effectLst/>
                          <a:uLnTx/>
                          <a:uFillTx/>
                          <a:latin typeface="Calibri"/>
                          <a:ea typeface="+mn-ea"/>
                          <a:cs typeface="+mn-cs"/>
                        </a:rPr>
                        <a:t>
 Our Minion looks sad because he knows he's about to be eaten. Maybe he should have thought about that before being so delicious!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https://quintly-eu-image-storage.s3.amazonaws.com/bfd0dcf385b09aa6daa2b58534cb331d/b27b937247c8d483a3555dcc289328d8.jpg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2473579"/>
                  </a:ext>
                </a:extLst>
              </a:tr>
            </a:tbl>
          </a:graphicData>
        </a:graphic>
      </p:graphicFrame>
      <p:sp>
        <p:nvSpPr>
          <p:cNvPr id="4" name="Text Placeholder 3">
            <a:extLst>
              <a:ext uri="{FF2B5EF4-FFF2-40B4-BE49-F238E27FC236}">
                <a16:creationId xmlns:a16="http://schemas.microsoft.com/office/drawing/2014/main" id="{7C9FF9D6-9125-4F21-83C4-0BE90EC347E8}"/>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908981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FB593-BAC8-40B6-BA0E-D9EC6D967849}"/>
              </a:ext>
            </a:extLst>
          </p:cNvPr>
          <p:cNvSpPr>
            <a:spLocks noGrp="1"/>
          </p:cNvSpPr>
          <p:nvPr>
            <p:ph type="title"/>
          </p:nvPr>
        </p:nvSpPr>
        <p:spPr/>
        <p:txBody>
          <a:bodyPr/>
          <a:lstStyle/>
          <a:p>
            <a:r>
              <a:rPr lang="en-US"/>
              <a:t>Facebook Own Posts Table | 1 group and 4 profiles - 10 of 15</a:t>
            </a:r>
          </a:p>
        </p:txBody>
      </p:sp>
      <p:graphicFrame>
        <p:nvGraphicFramePr>
          <p:cNvPr id="5" name="Table Placeholder 4">
            <a:extLst>
              <a:ext uri="{FF2B5EF4-FFF2-40B4-BE49-F238E27FC236}">
                <a16:creationId xmlns:a16="http://schemas.microsoft.com/office/drawing/2014/main" id="{B5D7F804-E6F7-43A8-AD94-3679988F061C}"/>
              </a:ext>
            </a:extLst>
          </p:cNvPr>
          <p:cNvGraphicFramePr>
            <a:graphicFrameLocks noGrp="1"/>
          </p:cNvGraphicFramePr>
          <p:nvPr>
            <p:ph type="tbl" sz="quarter" idx="13"/>
            <p:extLst>
              <p:ext uri="{D42A27DB-BD31-4B8C-83A1-F6EECF244321}">
                <p14:modId xmlns:p14="http://schemas.microsoft.com/office/powerpoint/2010/main" val="819696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08848664"/>
                    </a:ext>
                  </a:extLst>
                </a:gridCol>
                <a:gridCol w="1316735">
                  <a:extLst>
                    <a:ext uri="{9D8B030D-6E8A-4147-A177-3AD203B41FA5}">
                      <a16:colId xmlns:a16="http://schemas.microsoft.com/office/drawing/2014/main" val="2008808796"/>
                    </a:ext>
                  </a:extLst>
                </a:gridCol>
                <a:gridCol w="905256">
                  <a:extLst>
                    <a:ext uri="{9D8B030D-6E8A-4147-A177-3AD203B41FA5}">
                      <a16:colId xmlns:a16="http://schemas.microsoft.com/office/drawing/2014/main" val="1285514413"/>
                    </a:ext>
                  </a:extLst>
                </a:gridCol>
                <a:gridCol w="411480">
                  <a:extLst>
                    <a:ext uri="{9D8B030D-6E8A-4147-A177-3AD203B41FA5}">
                      <a16:colId xmlns:a16="http://schemas.microsoft.com/office/drawing/2014/main" val="4230886566"/>
                    </a:ext>
                  </a:extLst>
                </a:gridCol>
                <a:gridCol w="411480">
                  <a:extLst>
                    <a:ext uri="{9D8B030D-6E8A-4147-A177-3AD203B41FA5}">
                      <a16:colId xmlns:a16="http://schemas.microsoft.com/office/drawing/2014/main" val="2386504577"/>
                    </a:ext>
                  </a:extLst>
                </a:gridCol>
                <a:gridCol w="411480">
                  <a:extLst>
                    <a:ext uri="{9D8B030D-6E8A-4147-A177-3AD203B41FA5}">
                      <a16:colId xmlns:a16="http://schemas.microsoft.com/office/drawing/2014/main" val="2674511928"/>
                    </a:ext>
                  </a:extLst>
                </a:gridCol>
                <a:gridCol w="411480">
                  <a:extLst>
                    <a:ext uri="{9D8B030D-6E8A-4147-A177-3AD203B41FA5}">
                      <a16:colId xmlns:a16="http://schemas.microsoft.com/office/drawing/2014/main" val="4002961102"/>
                    </a:ext>
                  </a:extLst>
                </a:gridCol>
                <a:gridCol w="411480">
                  <a:extLst>
                    <a:ext uri="{9D8B030D-6E8A-4147-A177-3AD203B41FA5}">
                      <a16:colId xmlns:a16="http://schemas.microsoft.com/office/drawing/2014/main" val="2311194611"/>
                    </a:ext>
                  </a:extLst>
                </a:gridCol>
                <a:gridCol w="411480">
                  <a:extLst>
                    <a:ext uri="{9D8B030D-6E8A-4147-A177-3AD203B41FA5}">
                      <a16:colId xmlns:a16="http://schemas.microsoft.com/office/drawing/2014/main" val="60425672"/>
                    </a:ext>
                  </a:extLst>
                </a:gridCol>
                <a:gridCol w="411480">
                  <a:extLst>
                    <a:ext uri="{9D8B030D-6E8A-4147-A177-3AD203B41FA5}">
                      <a16:colId xmlns:a16="http://schemas.microsoft.com/office/drawing/2014/main" val="382197966"/>
                    </a:ext>
                  </a:extLst>
                </a:gridCol>
                <a:gridCol w="411480">
                  <a:extLst>
                    <a:ext uri="{9D8B030D-6E8A-4147-A177-3AD203B41FA5}">
                      <a16:colId xmlns:a16="http://schemas.microsoft.com/office/drawing/2014/main" val="2706371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730525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- 2025-06-15 04:00:30</a:t>
                      </a:r>
                      <a:r>
                        <a:rPr kumimoji="0" lang="en-US" sz="1000" b="0" i="0" u="none" strike="noStrike" kern="1200" cap="none" spc="0" normalizeH="0" baseline="0" noProof="0">
                          <a:ln>
                            <a:noFill/>
                          </a:ln>
                          <a:solidFill>
                            <a:prstClr val="black"/>
                          </a:solidFill>
                          <a:effectLst/>
                          <a:uLnTx/>
                          <a:uFillTx/>
                          <a:latin typeface="Calibri"/>
                          <a:ea typeface="+mn-ea"/>
                          <a:cs typeface="+mn-cs"/>
                        </a:rPr>
                        <a:t>
 I think this is a pretty good portrait of me actually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https://quintly-eu-image-storage.s3.amazonaws.com/bfd0dcf385b09aa6daa2b58534cb331d/ca39c75f08bd0bbfb21a3321308391f5.jpg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14664871"/>
                  </a:ext>
                </a:extLst>
              </a:tr>
            </a:tbl>
          </a:graphicData>
        </a:graphic>
      </p:graphicFrame>
      <p:sp>
        <p:nvSpPr>
          <p:cNvPr id="4" name="Text Placeholder 3">
            <a:extLst>
              <a:ext uri="{FF2B5EF4-FFF2-40B4-BE49-F238E27FC236}">
                <a16:creationId xmlns:a16="http://schemas.microsoft.com/office/drawing/2014/main" id="{30F5397A-2361-4941-8BF6-45B9EDA4FE3B}"/>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743098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6EFD7-1E90-4DEE-9E51-2407F1021970}"/>
              </a:ext>
            </a:extLst>
          </p:cNvPr>
          <p:cNvSpPr>
            <a:spLocks noGrp="1"/>
          </p:cNvSpPr>
          <p:nvPr>
            <p:ph type="title"/>
          </p:nvPr>
        </p:nvSpPr>
        <p:spPr/>
        <p:txBody>
          <a:bodyPr/>
          <a:lstStyle/>
          <a:p>
            <a:r>
              <a:rPr lang="en-US"/>
              <a:t>Facebook Own Posts Table | 1 group and 4 profiles - 11 of 15</a:t>
            </a:r>
          </a:p>
        </p:txBody>
      </p:sp>
      <p:graphicFrame>
        <p:nvGraphicFramePr>
          <p:cNvPr id="5" name="Table Placeholder 4">
            <a:extLst>
              <a:ext uri="{FF2B5EF4-FFF2-40B4-BE49-F238E27FC236}">
                <a16:creationId xmlns:a16="http://schemas.microsoft.com/office/drawing/2014/main" id="{208D8DBC-43C7-4BE7-9495-0D6B9CC9558E}"/>
              </a:ext>
            </a:extLst>
          </p:cNvPr>
          <p:cNvGraphicFramePr>
            <a:graphicFrameLocks noGrp="1"/>
          </p:cNvGraphicFramePr>
          <p:nvPr>
            <p:ph type="tbl" sz="quarter" idx="13"/>
            <p:extLst>
              <p:ext uri="{D42A27DB-BD31-4B8C-83A1-F6EECF244321}">
                <p14:modId xmlns:p14="http://schemas.microsoft.com/office/powerpoint/2010/main" val="1873499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9219355"/>
                    </a:ext>
                  </a:extLst>
                </a:gridCol>
                <a:gridCol w="1316735">
                  <a:extLst>
                    <a:ext uri="{9D8B030D-6E8A-4147-A177-3AD203B41FA5}">
                      <a16:colId xmlns:a16="http://schemas.microsoft.com/office/drawing/2014/main" val="1962258083"/>
                    </a:ext>
                  </a:extLst>
                </a:gridCol>
                <a:gridCol w="905256">
                  <a:extLst>
                    <a:ext uri="{9D8B030D-6E8A-4147-A177-3AD203B41FA5}">
                      <a16:colId xmlns:a16="http://schemas.microsoft.com/office/drawing/2014/main" val="1271362427"/>
                    </a:ext>
                  </a:extLst>
                </a:gridCol>
                <a:gridCol w="411480">
                  <a:extLst>
                    <a:ext uri="{9D8B030D-6E8A-4147-A177-3AD203B41FA5}">
                      <a16:colId xmlns:a16="http://schemas.microsoft.com/office/drawing/2014/main" val="958539737"/>
                    </a:ext>
                  </a:extLst>
                </a:gridCol>
                <a:gridCol w="411480">
                  <a:extLst>
                    <a:ext uri="{9D8B030D-6E8A-4147-A177-3AD203B41FA5}">
                      <a16:colId xmlns:a16="http://schemas.microsoft.com/office/drawing/2014/main" val="1826198152"/>
                    </a:ext>
                  </a:extLst>
                </a:gridCol>
                <a:gridCol w="411480">
                  <a:extLst>
                    <a:ext uri="{9D8B030D-6E8A-4147-A177-3AD203B41FA5}">
                      <a16:colId xmlns:a16="http://schemas.microsoft.com/office/drawing/2014/main" val="536874684"/>
                    </a:ext>
                  </a:extLst>
                </a:gridCol>
                <a:gridCol w="411480">
                  <a:extLst>
                    <a:ext uri="{9D8B030D-6E8A-4147-A177-3AD203B41FA5}">
                      <a16:colId xmlns:a16="http://schemas.microsoft.com/office/drawing/2014/main" val="2004260263"/>
                    </a:ext>
                  </a:extLst>
                </a:gridCol>
                <a:gridCol w="411480">
                  <a:extLst>
                    <a:ext uri="{9D8B030D-6E8A-4147-A177-3AD203B41FA5}">
                      <a16:colId xmlns:a16="http://schemas.microsoft.com/office/drawing/2014/main" val="856945477"/>
                    </a:ext>
                  </a:extLst>
                </a:gridCol>
                <a:gridCol w="411480">
                  <a:extLst>
                    <a:ext uri="{9D8B030D-6E8A-4147-A177-3AD203B41FA5}">
                      <a16:colId xmlns:a16="http://schemas.microsoft.com/office/drawing/2014/main" val="3641949185"/>
                    </a:ext>
                  </a:extLst>
                </a:gridCol>
                <a:gridCol w="411480">
                  <a:extLst>
                    <a:ext uri="{9D8B030D-6E8A-4147-A177-3AD203B41FA5}">
                      <a16:colId xmlns:a16="http://schemas.microsoft.com/office/drawing/2014/main" val="816402505"/>
                    </a:ext>
                  </a:extLst>
                </a:gridCol>
                <a:gridCol w="411480">
                  <a:extLst>
                    <a:ext uri="{9D8B030D-6E8A-4147-A177-3AD203B41FA5}">
                      <a16:colId xmlns:a16="http://schemas.microsoft.com/office/drawing/2014/main" val="93302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845147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SAM-Bond - 2025-06-14 17:45:53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একজন বাবার সাথে সন্তানের যে বন্ধন, তা গড়ে ওঠে নিঃশব্দে, নিরবে।
তিনি হয়তো শাসন করেন, কিন্তু সেই শাসনের প্রতিটি বাক্যে লুকিয়ে থাকে স্নেহ, দায়িত্ব আর অটুট এক বন্ধন।
</a:t>
                      </a:r>
                      <a:r>
                        <a:rPr kumimoji="0" lang="en-US" sz="1000" b="0" i="0" u="none" strike="noStrike" kern="1200" cap="none" spc="0" normalizeH="0" baseline="0" noProof="0">
                          <a:ln>
                            <a:noFill/>
                          </a:ln>
                          <a:solidFill>
                            <a:prstClr val="black"/>
                          </a:solidFill>
                          <a:effectLst/>
                          <a:uLnTx/>
                          <a:uFillTx/>
                          <a:latin typeface="Calibri"/>
                          <a:ea typeface="+mn-ea"/>
                          <a:cs typeface="+mn-cs"/>
                        </a:rPr>
                        <a:t>Sam Bond–</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এর পক্ষ থেকে শ্রদ্ধা ও ভালোবাসা জানাই সেই সকল বাবাকে, যাদের নিঃশব্দ ভালোবাসায় গড়ে ওঠে সন্তানের সুন্দর ভবিষ্যৎ।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https://quintly-eu-image-storage.s3.amazonaws.com/b5972140249173e838182cee62029037/ea05aec8d1455169d36061e81ef10244.jpg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84114561"/>
                  </a:ext>
                </a:extLst>
              </a:tr>
            </a:tbl>
          </a:graphicData>
        </a:graphic>
      </p:graphicFrame>
      <p:sp>
        <p:nvSpPr>
          <p:cNvPr id="4" name="Text Placeholder 3">
            <a:extLst>
              <a:ext uri="{FF2B5EF4-FFF2-40B4-BE49-F238E27FC236}">
                <a16:creationId xmlns:a16="http://schemas.microsoft.com/office/drawing/2014/main" id="{DFD51754-AEE9-443C-B7C1-9C858CB659D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612967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B6ECD-C2E3-44D4-94C6-291CAC0740F5}"/>
              </a:ext>
            </a:extLst>
          </p:cNvPr>
          <p:cNvSpPr>
            <a:spLocks noGrp="1"/>
          </p:cNvSpPr>
          <p:nvPr>
            <p:ph type="title"/>
          </p:nvPr>
        </p:nvSpPr>
        <p:spPr/>
        <p:txBody>
          <a:bodyPr/>
          <a:lstStyle/>
          <a:p>
            <a:r>
              <a:rPr lang="en-US"/>
              <a:t>Facebook Own Posts Table | 1 group and 4 profiles - 12 of 15</a:t>
            </a:r>
          </a:p>
        </p:txBody>
      </p:sp>
      <p:graphicFrame>
        <p:nvGraphicFramePr>
          <p:cNvPr id="5" name="Table Placeholder 4">
            <a:extLst>
              <a:ext uri="{FF2B5EF4-FFF2-40B4-BE49-F238E27FC236}">
                <a16:creationId xmlns:a16="http://schemas.microsoft.com/office/drawing/2014/main" id="{5A6BC66E-4AC6-4FCF-BA45-F6B45F386800}"/>
              </a:ext>
            </a:extLst>
          </p:cNvPr>
          <p:cNvGraphicFramePr>
            <a:graphicFrameLocks noGrp="1"/>
          </p:cNvGraphicFramePr>
          <p:nvPr>
            <p:ph type="tbl" sz="quarter" idx="13"/>
            <p:extLst>
              <p:ext uri="{D42A27DB-BD31-4B8C-83A1-F6EECF244321}">
                <p14:modId xmlns:p14="http://schemas.microsoft.com/office/powerpoint/2010/main" val="3752667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54907243"/>
                    </a:ext>
                  </a:extLst>
                </a:gridCol>
                <a:gridCol w="1316735">
                  <a:extLst>
                    <a:ext uri="{9D8B030D-6E8A-4147-A177-3AD203B41FA5}">
                      <a16:colId xmlns:a16="http://schemas.microsoft.com/office/drawing/2014/main" val="2211368889"/>
                    </a:ext>
                  </a:extLst>
                </a:gridCol>
                <a:gridCol w="905256">
                  <a:extLst>
                    <a:ext uri="{9D8B030D-6E8A-4147-A177-3AD203B41FA5}">
                      <a16:colId xmlns:a16="http://schemas.microsoft.com/office/drawing/2014/main" val="2295303363"/>
                    </a:ext>
                  </a:extLst>
                </a:gridCol>
                <a:gridCol w="411480">
                  <a:extLst>
                    <a:ext uri="{9D8B030D-6E8A-4147-A177-3AD203B41FA5}">
                      <a16:colId xmlns:a16="http://schemas.microsoft.com/office/drawing/2014/main" val="1662343924"/>
                    </a:ext>
                  </a:extLst>
                </a:gridCol>
                <a:gridCol w="411480">
                  <a:extLst>
                    <a:ext uri="{9D8B030D-6E8A-4147-A177-3AD203B41FA5}">
                      <a16:colId xmlns:a16="http://schemas.microsoft.com/office/drawing/2014/main" val="365722990"/>
                    </a:ext>
                  </a:extLst>
                </a:gridCol>
                <a:gridCol w="411480">
                  <a:extLst>
                    <a:ext uri="{9D8B030D-6E8A-4147-A177-3AD203B41FA5}">
                      <a16:colId xmlns:a16="http://schemas.microsoft.com/office/drawing/2014/main" val="3774681282"/>
                    </a:ext>
                  </a:extLst>
                </a:gridCol>
                <a:gridCol w="411480">
                  <a:extLst>
                    <a:ext uri="{9D8B030D-6E8A-4147-A177-3AD203B41FA5}">
                      <a16:colId xmlns:a16="http://schemas.microsoft.com/office/drawing/2014/main" val="4014719547"/>
                    </a:ext>
                  </a:extLst>
                </a:gridCol>
                <a:gridCol w="411480">
                  <a:extLst>
                    <a:ext uri="{9D8B030D-6E8A-4147-A177-3AD203B41FA5}">
                      <a16:colId xmlns:a16="http://schemas.microsoft.com/office/drawing/2014/main" val="1106954607"/>
                    </a:ext>
                  </a:extLst>
                </a:gridCol>
                <a:gridCol w="411480">
                  <a:extLst>
                    <a:ext uri="{9D8B030D-6E8A-4147-A177-3AD203B41FA5}">
                      <a16:colId xmlns:a16="http://schemas.microsoft.com/office/drawing/2014/main" val="2257982665"/>
                    </a:ext>
                  </a:extLst>
                </a:gridCol>
                <a:gridCol w="411480">
                  <a:extLst>
                    <a:ext uri="{9D8B030D-6E8A-4147-A177-3AD203B41FA5}">
                      <a16:colId xmlns:a16="http://schemas.microsoft.com/office/drawing/2014/main" val="4221306879"/>
                    </a:ext>
                  </a:extLst>
                </a:gridCol>
                <a:gridCol w="411480">
                  <a:extLst>
                    <a:ext uri="{9D8B030D-6E8A-4147-A177-3AD203B41FA5}">
                      <a16:colId xmlns:a16="http://schemas.microsoft.com/office/drawing/2014/main" val="2058242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089185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- 2025-06-14 06:30:39</a:t>
                      </a:r>
                      <a:r>
                        <a:rPr kumimoji="0" lang="en-US" sz="1000" b="0" i="0" u="none" strike="noStrike" kern="1200" cap="none" spc="0" normalizeH="0" baseline="0" noProof="0">
                          <a:ln>
                            <a:noFill/>
                          </a:ln>
                          <a:solidFill>
                            <a:prstClr val="black"/>
                          </a:solidFill>
                          <a:effectLst/>
                          <a:uLnTx/>
                          <a:uFillTx/>
                          <a:latin typeface="Calibri"/>
                          <a:ea typeface="+mn-ea"/>
                          <a:cs typeface="+mn-cs"/>
                        </a:rPr>
                        <a:t>
 Squirtle lollies,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https://quintly-eu-image-storage.s3.amazonaws.com/bfd0dcf385b09aa6daa2b58534cb331d/3944108c5caee1ea9d01a411681f7f12.jpg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03728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- 2025-06-13 06:34:52</a:t>
                      </a:r>
                      <a:r>
                        <a:rPr kumimoji="0" lang="en-US" sz="1000" b="0" i="0" u="none" strike="noStrike" kern="1200" cap="none" spc="0" normalizeH="0" baseline="0" noProof="0">
                          <a:ln>
                            <a:noFill/>
                          </a:ln>
                          <a:solidFill>
                            <a:prstClr val="black"/>
                          </a:solidFill>
                          <a:effectLst/>
                          <a:uLnTx/>
                          <a:uFillTx/>
                          <a:latin typeface="Calibri"/>
                          <a:ea typeface="+mn-ea"/>
                          <a:cs typeface="+mn-cs"/>
                        </a:rPr>
                        <a:t>
 Live Whackadoo!! Bluey is back baby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https://quintly-eu-image-storage.s3.amazonaws.com/bfd0dcf385b09aa6daa2b58534cb331d/7adce0bb68a6a4d9d5be0638dcdacc16.jpg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02:28:44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37986304"/>
                  </a:ext>
                </a:extLst>
              </a:tr>
            </a:tbl>
          </a:graphicData>
        </a:graphic>
      </p:graphicFrame>
      <p:sp>
        <p:nvSpPr>
          <p:cNvPr id="4" name="Text Placeholder 3">
            <a:extLst>
              <a:ext uri="{FF2B5EF4-FFF2-40B4-BE49-F238E27FC236}">
                <a16:creationId xmlns:a16="http://schemas.microsoft.com/office/drawing/2014/main" id="{2157C8E6-8A83-4BB0-B96E-6EBDE6323EAB}"/>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123118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E30E8-92B1-4DF4-A064-95D4D59E2191}"/>
              </a:ext>
            </a:extLst>
          </p:cNvPr>
          <p:cNvSpPr>
            <a:spLocks noGrp="1"/>
          </p:cNvSpPr>
          <p:nvPr>
            <p:ph type="title"/>
          </p:nvPr>
        </p:nvSpPr>
        <p:spPr/>
        <p:txBody>
          <a:bodyPr/>
          <a:lstStyle/>
          <a:p>
            <a:r>
              <a:rPr lang="en-US"/>
              <a:t>Facebook Own Posts Table | 1 group and 4 profiles - 13 of 15</a:t>
            </a:r>
          </a:p>
        </p:txBody>
      </p:sp>
      <p:graphicFrame>
        <p:nvGraphicFramePr>
          <p:cNvPr id="5" name="Table Placeholder 4">
            <a:extLst>
              <a:ext uri="{FF2B5EF4-FFF2-40B4-BE49-F238E27FC236}">
                <a16:creationId xmlns:a16="http://schemas.microsoft.com/office/drawing/2014/main" id="{E2FE4D3A-5BF6-404B-ADDB-7385A3B91484}"/>
              </a:ext>
            </a:extLst>
          </p:cNvPr>
          <p:cNvGraphicFramePr>
            <a:graphicFrameLocks noGrp="1"/>
          </p:cNvGraphicFramePr>
          <p:nvPr>
            <p:ph type="tbl" sz="quarter" idx="13"/>
            <p:extLst>
              <p:ext uri="{D42A27DB-BD31-4B8C-83A1-F6EECF244321}">
                <p14:modId xmlns:p14="http://schemas.microsoft.com/office/powerpoint/2010/main" val="1032006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65212085"/>
                    </a:ext>
                  </a:extLst>
                </a:gridCol>
                <a:gridCol w="1316735">
                  <a:extLst>
                    <a:ext uri="{9D8B030D-6E8A-4147-A177-3AD203B41FA5}">
                      <a16:colId xmlns:a16="http://schemas.microsoft.com/office/drawing/2014/main" val="135909517"/>
                    </a:ext>
                  </a:extLst>
                </a:gridCol>
                <a:gridCol w="905256">
                  <a:extLst>
                    <a:ext uri="{9D8B030D-6E8A-4147-A177-3AD203B41FA5}">
                      <a16:colId xmlns:a16="http://schemas.microsoft.com/office/drawing/2014/main" val="1775991878"/>
                    </a:ext>
                  </a:extLst>
                </a:gridCol>
                <a:gridCol w="411480">
                  <a:extLst>
                    <a:ext uri="{9D8B030D-6E8A-4147-A177-3AD203B41FA5}">
                      <a16:colId xmlns:a16="http://schemas.microsoft.com/office/drawing/2014/main" val="3291832052"/>
                    </a:ext>
                  </a:extLst>
                </a:gridCol>
                <a:gridCol w="411480">
                  <a:extLst>
                    <a:ext uri="{9D8B030D-6E8A-4147-A177-3AD203B41FA5}">
                      <a16:colId xmlns:a16="http://schemas.microsoft.com/office/drawing/2014/main" val="252473008"/>
                    </a:ext>
                  </a:extLst>
                </a:gridCol>
                <a:gridCol w="411480">
                  <a:extLst>
                    <a:ext uri="{9D8B030D-6E8A-4147-A177-3AD203B41FA5}">
                      <a16:colId xmlns:a16="http://schemas.microsoft.com/office/drawing/2014/main" val="589340033"/>
                    </a:ext>
                  </a:extLst>
                </a:gridCol>
                <a:gridCol w="411480">
                  <a:extLst>
                    <a:ext uri="{9D8B030D-6E8A-4147-A177-3AD203B41FA5}">
                      <a16:colId xmlns:a16="http://schemas.microsoft.com/office/drawing/2014/main" val="256037481"/>
                    </a:ext>
                  </a:extLst>
                </a:gridCol>
                <a:gridCol w="411480">
                  <a:extLst>
                    <a:ext uri="{9D8B030D-6E8A-4147-A177-3AD203B41FA5}">
                      <a16:colId xmlns:a16="http://schemas.microsoft.com/office/drawing/2014/main" val="3141440226"/>
                    </a:ext>
                  </a:extLst>
                </a:gridCol>
                <a:gridCol w="411480">
                  <a:extLst>
                    <a:ext uri="{9D8B030D-6E8A-4147-A177-3AD203B41FA5}">
                      <a16:colId xmlns:a16="http://schemas.microsoft.com/office/drawing/2014/main" val="849145048"/>
                    </a:ext>
                  </a:extLst>
                </a:gridCol>
                <a:gridCol w="411480">
                  <a:extLst>
                    <a:ext uri="{9D8B030D-6E8A-4147-A177-3AD203B41FA5}">
                      <a16:colId xmlns:a16="http://schemas.microsoft.com/office/drawing/2014/main" val="3318410405"/>
                    </a:ext>
                  </a:extLst>
                </a:gridCol>
                <a:gridCol w="411480">
                  <a:extLst>
                    <a:ext uri="{9D8B030D-6E8A-4147-A177-3AD203B41FA5}">
                      <a16:colId xmlns:a16="http://schemas.microsoft.com/office/drawing/2014/main" val="1744183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736569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SAM-Bond - 2025-06-10 17:50:56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বলুন তো! </a:t>
                      </a:r>
                      <a:r>
                        <a:rPr kumimoji="0" lang="en-US" sz="1000" b="0" i="0" u="none" strike="noStrike" kern="1200" cap="none" spc="0" normalizeH="0" baseline="0" noProof="0">
                          <a:ln>
                            <a:noFill/>
                          </a:ln>
                          <a:solidFill>
                            <a:prstClr val="black"/>
                          </a:solidFill>
                          <a:effectLst/>
                          <a:uLnTx/>
                          <a:uFillTx/>
                          <a:latin typeface="Calibri"/>
                          <a:ea typeface="+mn-ea"/>
                          <a:cs typeface="+mn-cs"/>
                        </a:rPr>
                        <a:t>Sam Bond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এর আঠাসমূহ কোথায় কোথায় ব্যবহার করা হয়? 
সঠিক উত্তরদাতাদের মধ্যে ৩ জন সৌভাগ্যবান পেয়ে যাবেন মোবাইল রিচার্জ!!</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https://quintly-eu-image-storage.s3.amazonaws.com/b5972140249173e838182cee62029037/cd12dfaa44a4dc13bbed4d4e2d57640a.jpg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02:24:41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82606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- 2025-06-10 04:00:40</a:t>
                      </a:r>
                      <a:r>
                        <a:rPr kumimoji="0" lang="en-US" sz="1000" b="0" i="0" u="none" strike="noStrike" kern="1200" cap="none" spc="0" normalizeH="0" baseline="0" noProof="0">
                          <a:ln>
                            <a:noFill/>
                          </a:ln>
                          <a:solidFill>
                            <a:prstClr val="black"/>
                          </a:solidFill>
                          <a:effectLst/>
                          <a:uLnTx/>
                          <a:uFillTx/>
                          <a:latin typeface="Calibri"/>
                          <a:ea typeface="+mn-ea"/>
                          <a:cs typeface="+mn-cs"/>
                        </a:rPr>
                        <a:t>
 We love the How to Train Your Dragon movies, of course we had to make Toothless into candy. Sticky is the only place in the world you can find these lollies!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https://quintly-eu-image-storage.s3.amazonaws.com/bfd0dcf385b09aa6daa2b58534cb331d/4288c1a9ca7cced5e4cddbfe34b7495d.jpg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83306363"/>
                  </a:ext>
                </a:extLst>
              </a:tr>
            </a:tbl>
          </a:graphicData>
        </a:graphic>
      </p:graphicFrame>
      <p:sp>
        <p:nvSpPr>
          <p:cNvPr id="4" name="Text Placeholder 3">
            <a:extLst>
              <a:ext uri="{FF2B5EF4-FFF2-40B4-BE49-F238E27FC236}">
                <a16:creationId xmlns:a16="http://schemas.microsoft.com/office/drawing/2014/main" id="{99B128B4-B8BD-45F6-864B-09B40D3DE15A}"/>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307378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D954E-6D0B-496A-9D83-C7038AF05738}"/>
              </a:ext>
            </a:extLst>
          </p:cNvPr>
          <p:cNvSpPr>
            <a:spLocks noGrp="1"/>
          </p:cNvSpPr>
          <p:nvPr>
            <p:ph type="title"/>
          </p:nvPr>
        </p:nvSpPr>
        <p:spPr/>
        <p:txBody>
          <a:bodyPr/>
          <a:lstStyle/>
          <a:p>
            <a:r>
              <a:rPr lang="en-US"/>
              <a:t>Facebook Own Posts Table | 1 group and 4 profiles - 14 of 15</a:t>
            </a:r>
          </a:p>
        </p:txBody>
      </p:sp>
      <p:graphicFrame>
        <p:nvGraphicFramePr>
          <p:cNvPr id="5" name="Table Placeholder 4">
            <a:extLst>
              <a:ext uri="{FF2B5EF4-FFF2-40B4-BE49-F238E27FC236}">
                <a16:creationId xmlns:a16="http://schemas.microsoft.com/office/drawing/2014/main" id="{74A26DA5-04DF-4274-B01E-F0BD40AC9CE3}"/>
              </a:ext>
            </a:extLst>
          </p:cNvPr>
          <p:cNvGraphicFramePr>
            <a:graphicFrameLocks noGrp="1"/>
          </p:cNvGraphicFramePr>
          <p:nvPr>
            <p:ph type="tbl" sz="quarter" idx="13"/>
            <p:extLst>
              <p:ext uri="{D42A27DB-BD31-4B8C-83A1-F6EECF244321}">
                <p14:modId xmlns:p14="http://schemas.microsoft.com/office/powerpoint/2010/main" val="821060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34212420"/>
                    </a:ext>
                  </a:extLst>
                </a:gridCol>
                <a:gridCol w="1316735">
                  <a:extLst>
                    <a:ext uri="{9D8B030D-6E8A-4147-A177-3AD203B41FA5}">
                      <a16:colId xmlns:a16="http://schemas.microsoft.com/office/drawing/2014/main" val="216297776"/>
                    </a:ext>
                  </a:extLst>
                </a:gridCol>
                <a:gridCol w="905256">
                  <a:extLst>
                    <a:ext uri="{9D8B030D-6E8A-4147-A177-3AD203B41FA5}">
                      <a16:colId xmlns:a16="http://schemas.microsoft.com/office/drawing/2014/main" val="3623526355"/>
                    </a:ext>
                  </a:extLst>
                </a:gridCol>
                <a:gridCol w="411480">
                  <a:extLst>
                    <a:ext uri="{9D8B030D-6E8A-4147-A177-3AD203B41FA5}">
                      <a16:colId xmlns:a16="http://schemas.microsoft.com/office/drawing/2014/main" val="2402222199"/>
                    </a:ext>
                  </a:extLst>
                </a:gridCol>
                <a:gridCol w="411480">
                  <a:extLst>
                    <a:ext uri="{9D8B030D-6E8A-4147-A177-3AD203B41FA5}">
                      <a16:colId xmlns:a16="http://schemas.microsoft.com/office/drawing/2014/main" val="173961064"/>
                    </a:ext>
                  </a:extLst>
                </a:gridCol>
                <a:gridCol w="411480">
                  <a:extLst>
                    <a:ext uri="{9D8B030D-6E8A-4147-A177-3AD203B41FA5}">
                      <a16:colId xmlns:a16="http://schemas.microsoft.com/office/drawing/2014/main" val="626000127"/>
                    </a:ext>
                  </a:extLst>
                </a:gridCol>
                <a:gridCol w="411480">
                  <a:extLst>
                    <a:ext uri="{9D8B030D-6E8A-4147-A177-3AD203B41FA5}">
                      <a16:colId xmlns:a16="http://schemas.microsoft.com/office/drawing/2014/main" val="1745360400"/>
                    </a:ext>
                  </a:extLst>
                </a:gridCol>
                <a:gridCol w="411480">
                  <a:extLst>
                    <a:ext uri="{9D8B030D-6E8A-4147-A177-3AD203B41FA5}">
                      <a16:colId xmlns:a16="http://schemas.microsoft.com/office/drawing/2014/main" val="3302616192"/>
                    </a:ext>
                  </a:extLst>
                </a:gridCol>
                <a:gridCol w="411480">
                  <a:extLst>
                    <a:ext uri="{9D8B030D-6E8A-4147-A177-3AD203B41FA5}">
                      <a16:colId xmlns:a16="http://schemas.microsoft.com/office/drawing/2014/main" val="1063687838"/>
                    </a:ext>
                  </a:extLst>
                </a:gridCol>
                <a:gridCol w="411480">
                  <a:extLst>
                    <a:ext uri="{9D8B030D-6E8A-4147-A177-3AD203B41FA5}">
                      <a16:colId xmlns:a16="http://schemas.microsoft.com/office/drawing/2014/main" val="99040216"/>
                    </a:ext>
                  </a:extLst>
                </a:gridCol>
                <a:gridCol w="411480">
                  <a:extLst>
                    <a:ext uri="{9D8B030D-6E8A-4147-A177-3AD203B41FA5}">
                      <a16:colId xmlns:a16="http://schemas.microsoft.com/office/drawing/2014/main" val="675156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836653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- 2025-06-08 01:00:05</a:t>
                      </a:r>
                      <a:r>
                        <a:rPr kumimoji="0" lang="en-US" sz="1000" b="0" i="0" u="none" strike="noStrike" kern="1200" cap="none" spc="0" normalizeH="0" baseline="0" noProof="0">
                          <a:ln>
                            <a:noFill/>
                          </a:ln>
                          <a:solidFill>
                            <a:prstClr val="black"/>
                          </a:solidFill>
                          <a:effectLst/>
                          <a:uLnTx/>
                          <a:uFillTx/>
                          <a:latin typeface="Calibri"/>
                          <a:ea typeface="+mn-ea"/>
                          <a:cs typeface="+mn-cs"/>
                        </a:rPr>
                        <a:t>
 The Perfect Pair! Thank your teachers and celebrate your students with Class of 2025 rock and Teachers Appreciation Rock. Everyone has work so hard!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https://quintly-eu-image-storage.s3.amazonaws.com/bfd0dcf385b09aa6daa2b58534cb331d/49ab83579b0b9e36959c119330314ed9.jpg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70916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- 2025-06-07 06:30:05</a:t>
                      </a:r>
                      <a:r>
                        <a:rPr kumimoji="0" lang="en-US" sz="1000" b="0" i="0" u="none" strike="noStrike" kern="1200" cap="none" spc="0" normalizeH="0" baseline="0" noProof="0">
                          <a:ln>
                            <a:noFill/>
                          </a:ln>
                          <a:solidFill>
                            <a:prstClr val="black"/>
                          </a:solidFill>
                          <a:effectLst/>
                          <a:uLnTx/>
                          <a:uFillTx/>
                          <a:latin typeface="Calibri"/>
                          <a:ea typeface="+mn-ea"/>
                          <a:cs typeface="+mn-cs"/>
                        </a:rPr>
                        <a:t>
 The Animal mix is getting extra cute with our sloth lollies. You'll never guess what we did to his nose!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https://quintly-eu-image-storage.s3.amazonaws.com/bfd0dcf385b09aa6daa2b58534cb331d/718f8aa579c7d1b4d8040f88d3226138.jpg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02:28:44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82739207"/>
                  </a:ext>
                </a:extLst>
              </a:tr>
            </a:tbl>
          </a:graphicData>
        </a:graphic>
      </p:graphicFrame>
      <p:sp>
        <p:nvSpPr>
          <p:cNvPr id="4" name="Text Placeholder 3">
            <a:extLst>
              <a:ext uri="{FF2B5EF4-FFF2-40B4-BE49-F238E27FC236}">
                <a16:creationId xmlns:a16="http://schemas.microsoft.com/office/drawing/2014/main" id="{598EC619-E7C9-4B1B-8CDF-BC52AAEE74CA}"/>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739575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83BA1-DA1D-4E6E-A242-20B4CF66F781}"/>
              </a:ext>
            </a:extLst>
          </p:cNvPr>
          <p:cNvSpPr>
            <a:spLocks noGrp="1"/>
          </p:cNvSpPr>
          <p:nvPr>
            <p:ph type="title"/>
          </p:nvPr>
        </p:nvSpPr>
        <p:spPr/>
        <p:txBody>
          <a:bodyPr/>
          <a:lstStyle/>
          <a:p>
            <a:r>
              <a:rPr lang="en-US"/>
              <a:t>Facebook Own Posts Table | 1 group and 4 profiles - 15 of 15</a:t>
            </a:r>
          </a:p>
        </p:txBody>
      </p:sp>
      <p:graphicFrame>
        <p:nvGraphicFramePr>
          <p:cNvPr id="5" name="Table Placeholder 4">
            <a:extLst>
              <a:ext uri="{FF2B5EF4-FFF2-40B4-BE49-F238E27FC236}">
                <a16:creationId xmlns:a16="http://schemas.microsoft.com/office/drawing/2014/main" id="{07DE234C-26E7-48EF-BE82-D9966C61ED22}"/>
              </a:ext>
            </a:extLst>
          </p:cNvPr>
          <p:cNvGraphicFramePr>
            <a:graphicFrameLocks noGrp="1"/>
          </p:cNvGraphicFramePr>
          <p:nvPr>
            <p:ph type="tbl" sz="quarter" idx="13"/>
            <p:extLst>
              <p:ext uri="{D42A27DB-BD31-4B8C-83A1-F6EECF244321}">
                <p14:modId xmlns:p14="http://schemas.microsoft.com/office/powerpoint/2010/main" val="471003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11337994"/>
                    </a:ext>
                  </a:extLst>
                </a:gridCol>
                <a:gridCol w="1316735">
                  <a:extLst>
                    <a:ext uri="{9D8B030D-6E8A-4147-A177-3AD203B41FA5}">
                      <a16:colId xmlns:a16="http://schemas.microsoft.com/office/drawing/2014/main" val="3691440961"/>
                    </a:ext>
                  </a:extLst>
                </a:gridCol>
                <a:gridCol w="905256">
                  <a:extLst>
                    <a:ext uri="{9D8B030D-6E8A-4147-A177-3AD203B41FA5}">
                      <a16:colId xmlns:a16="http://schemas.microsoft.com/office/drawing/2014/main" val="3160881800"/>
                    </a:ext>
                  </a:extLst>
                </a:gridCol>
                <a:gridCol w="411480">
                  <a:extLst>
                    <a:ext uri="{9D8B030D-6E8A-4147-A177-3AD203B41FA5}">
                      <a16:colId xmlns:a16="http://schemas.microsoft.com/office/drawing/2014/main" val="402194734"/>
                    </a:ext>
                  </a:extLst>
                </a:gridCol>
                <a:gridCol w="411480">
                  <a:extLst>
                    <a:ext uri="{9D8B030D-6E8A-4147-A177-3AD203B41FA5}">
                      <a16:colId xmlns:a16="http://schemas.microsoft.com/office/drawing/2014/main" val="2233107324"/>
                    </a:ext>
                  </a:extLst>
                </a:gridCol>
                <a:gridCol w="411480">
                  <a:extLst>
                    <a:ext uri="{9D8B030D-6E8A-4147-A177-3AD203B41FA5}">
                      <a16:colId xmlns:a16="http://schemas.microsoft.com/office/drawing/2014/main" val="3865152291"/>
                    </a:ext>
                  </a:extLst>
                </a:gridCol>
                <a:gridCol w="411480">
                  <a:extLst>
                    <a:ext uri="{9D8B030D-6E8A-4147-A177-3AD203B41FA5}">
                      <a16:colId xmlns:a16="http://schemas.microsoft.com/office/drawing/2014/main" val="4061739478"/>
                    </a:ext>
                  </a:extLst>
                </a:gridCol>
                <a:gridCol w="411480">
                  <a:extLst>
                    <a:ext uri="{9D8B030D-6E8A-4147-A177-3AD203B41FA5}">
                      <a16:colId xmlns:a16="http://schemas.microsoft.com/office/drawing/2014/main" val="3518065258"/>
                    </a:ext>
                  </a:extLst>
                </a:gridCol>
                <a:gridCol w="411480">
                  <a:extLst>
                    <a:ext uri="{9D8B030D-6E8A-4147-A177-3AD203B41FA5}">
                      <a16:colId xmlns:a16="http://schemas.microsoft.com/office/drawing/2014/main" val="3017633460"/>
                    </a:ext>
                  </a:extLst>
                </a:gridCol>
                <a:gridCol w="411480">
                  <a:extLst>
                    <a:ext uri="{9D8B030D-6E8A-4147-A177-3AD203B41FA5}">
                      <a16:colId xmlns:a16="http://schemas.microsoft.com/office/drawing/2014/main" val="1165321779"/>
                    </a:ext>
                  </a:extLst>
                </a:gridCol>
                <a:gridCol w="411480">
                  <a:extLst>
                    <a:ext uri="{9D8B030D-6E8A-4147-A177-3AD203B41FA5}">
                      <a16:colId xmlns:a16="http://schemas.microsoft.com/office/drawing/2014/main" val="3816525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10432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Star Adhesives - 2025-06-06 18:00:09</a:t>
                      </a:r>
                      <a:r>
                        <a:rPr kumimoji="0" lang="en-US" sz="1000" b="0" i="0" u="none" strike="noStrike" kern="1200" cap="none" spc="0" normalizeH="0" baseline="0" noProof="0">
                          <a:ln>
                            <a:noFill/>
                          </a:ln>
                          <a:solidFill>
                            <a:prstClr val="black"/>
                          </a:solidFill>
                          <a:effectLst/>
                          <a:uLnTx/>
                          <a:uFillTx/>
                          <a:latin typeface="Calibri"/>
                          <a:ea typeface="+mn-ea"/>
                          <a:cs typeface="+mn-cs"/>
                        </a:rPr>
                        <a:t>
 🌙✨ Star Adhesives-</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এর পক্ষ থেকে ঈদের শুভেচ্ছা!
ঈদ মানে বন্ধন, ঈদ মানে ভালোবাসা।
ঠিক যেমন স্টার অ্যাডহেসিভস দৃঢ় বন্ধনে আবদ্ধ রাখে, 
সেভাবেই আপনার জীবনেও আসুক শান্তি, সৌন্দর্য ও অটুট বন্ধনের শক্তি।
#ঈদমোবারক #</a:t>
                      </a:r>
                      <a:r>
                        <a:rPr kumimoji="0" lang="en-US" sz="1000" b="0" i="0" u="none" strike="noStrike" kern="1200" cap="none" spc="0" normalizeH="0" baseline="0" noProof="0">
                          <a:ln>
                            <a:noFill/>
                          </a:ln>
                          <a:solidFill>
                            <a:prstClr val="black"/>
                          </a:solidFill>
                          <a:effectLst/>
                          <a:uLnTx/>
                          <a:uFillTx/>
                          <a:latin typeface="Calibri"/>
                          <a:ea typeface="+mn-ea"/>
                          <a:cs typeface="+mn-cs"/>
                        </a:rPr>
                        <a:t>StarAdhesives #BondWithStrength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21886186"/>
                  </a:ext>
                </a:extLst>
              </a:tr>
            </a:tbl>
          </a:graphicData>
        </a:graphic>
      </p:graphicFrame>
      <p:sp>
        <p:nvSpPr>
          <p:cNvPr id="4" name="Text Placeholder 3">
            <a:extLst>
              <a:ext uri="{FF2B5EF4-FFF2-40B4-BE49-F238E27FC236}">
                <a16:creationId xmlns:a16="http://schemas.microsoft.com/office/drawing/2014/main" id="{31370307-D4AD-45CF-98E0-26C4DCA03D4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0146012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1953</Words>
  <Application>Microsoft Office PowerPoint</Application>
  <PresentationFormat>On-screen Show (4:3)</PresentationFormat>
  <Paragraphs>470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Facebook Own Posts Table | 1 group and 4 profiles - 1 of 15</vt:lpstr>
      <vt:lpstr>Facebook Own Posts Table | 1 group and 4 profiles - 2 of 15</vt:lpstr>
      <vt:lpstr>Facebook Own Posts Table | 1 group and 4 profiles - 3 of 15</vt:lpstr>
      <vt:lpstr>Facebook Own Posts Table | 1 group and 4 profiles - 4 of 15</vt:lpstr>
      <vt:lpstr>Facebook Own Posts Table | 1 group and 4 profiles - 5 of 15</vt:lpstr>
      <vt:lpstr>Facebook Own Posts Table | 1 group and 4 profiles - 6 of 15</vt:lpstr>
      <vt:lpstr>Facebook Own Posts Table | 1 group and 4 profiles - 7 of 15</vt:lpstr>
      <vt:lpstr>Facebook Own Posts Table | 1 group and 4 profiles - 8 of 15</vt:lpstr>
      <vt:lpstr>Facebook Own Posts Table | 1 group and 4 profiles - 9 of 15</vt:lpstr>
      <vt:lpstr>Facebook Own Posts Table | 1 group and 4 profiles - 10 of 15</vt:lpstr>
      <vt:lpstr>Facebook Own Posts Table | 1 group and 4 profiles - 11 of 15</vt:lpstr>
      <vt:lpstr>Facebook Own Posts Table | 1 group and 4 profiles - 12 of 15</vt:lpstr>
      <vt:lpstr>Facebook Own Posts Table | 1 group and 4 profiles - 13 of 15</vt:lpstr>
      <vt:lpstr>Facebook Own Posts Table | 1 group and 4 profiles - 14 of 15</vt:lpstr>
      <vt:lpstr>Facebook Own Posts Table | 1 group and 4 profiles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group and 4 profiles - 1 of 15</dc:title>
  <dc:creator>Frederik Born</dc:creator>
  <cp:lastModifiedBy>Frederik Born</cp:lastModifiedBy>
  <cp:revision>1</cp:revision>
  <dcterms:created xsi:type="dcterms:W3CDTF">2025-07-01T07:36:49Z</dcterms:created>
  <dcterms:modified xsi:type="dcterms:W3CDTF">2025-07-01T07:39:52Z</dcterms:modified>
</cp:coreProperties>
</file>