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534BF-9B14-4B89-B164-E5AB00C4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Cool Items Official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3FBF4B-A307-44DF-9851-D850D0603F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55171"/>
              </p:ext>
            </p:extLst>
          </p:nvPr>
        </p:nvGraphicFramePr>
        <p:xfrm>
          <a:off x="457200" y="1731963"/>
          <a:ext cx="7735824" cy="4119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8398024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902340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28114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4386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413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6869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49505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064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02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23:01:00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https://i.ytimg.com/vi/YjHYTh0r9q8/hqdefault.jpg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2824476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360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22:01:24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https://i.ytimg.com/vi/rkmiYB245Ss/hqdefault.jpg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04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21:01:24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https://i.ytimg.com/vi/pA-TILN15G8/hqdefault.jpg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706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20:00:05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https://i.ytimg.com/vi/2sReG9rJAeM/hqdefault.jpg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3183471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49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19:01:12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https://i.ytimg.com/vi/ifsejzlQYeo/hqdefault.jpg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01:15:32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69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19:00:19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https://i.ytimg.com/vi/I5XZaGdoZ1I/hqdefault.jpg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9330326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703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CAB16-D2E2-4122-B7CA-62651AADC2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05/02/2025 - 06/01/2025</a:t>
            </a:r>
          </a:p>
        </p:txBody>
      </p:sp>
    </p:spTree>
    <p:extLst>
      <p:ext uri="{BB962C8B-B14F-4D97-AF65-F5344CB8AC3E}">
        <p14:creationId xmlns:p14="http://schemas.microsoft.com/office/powerpoint/2010/main" val="9872325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F8C9D-7047-40C9-A8E5-F4A8DA5B4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Cool Items Official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50D712-60A2-43B2-82F5-31A7B712CE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13733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72463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8598637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73940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8423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6378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4774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26772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51222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93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- 2025-06-01 18:00:06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https://i.ytimg.com/vi/3vUNhA-dck4/hqdefault.jpg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30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23:01:19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https://i.ytimg.com/vi/lcnNwPa8Rjg/hqdefault.jpg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34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22:01:27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https://i.ytimg.com/vi/zIpaXh9a86Y/hqdefault.jpg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4817749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3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21:00:04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https://i.ytimg.com/vi/-uvhuyjt8kE/hqdefault.jpg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671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20:01:11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https://i.ytimg.com/vi/eui8yeb7yno/hqdefault.jpg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26906918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015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19:01:17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https://i.ytimg.com/vi/hBh00SlOq5g/hqdefault.jpg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01:09:25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159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B5DAA0-850B-4DC6-A5FB-11CC6E23B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05/02/2025 - 06/01/2025</a:t>
            </a:r>
          </a:p>
        </p:txBody>
      </p:sp>
    </p:spTree>
    <p:extLst>
      <p:ext uri="{BB962C8B-B14F-4D97-AF65-F5344CB8AC3E}">
        <p14:creationId xmlns:p14="http://schemas.microsoft.com/office/powerpoint/2010/main" val="989645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F848B-CD00-4F99-9B1A-1D2E6A7DF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Cool Items Official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329214-9330-45F2-976E-99EB1E1BEE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0749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5209390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943925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0355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7953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5115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0058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4779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7043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800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19:01:07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https://i.ytimg.com/vi/dE0OkqruCPk/hqdefault.jpg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8939171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542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18:00:38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https://i.ytimg.com/vi/NCf55pSheTo/hqdefault.jpg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558444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546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- 2025-05-31 17:00:30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https://i.ytimg.com/vi/CTOtE9p-1Y0/hqdefault.jpg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415922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3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23:00:01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https://i.ytimg.com/vi/-9Y7IJoF6uw/hqdefault.jpg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1015876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82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22:00:00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https://i.ytimg.com/vi/-QFCQObr9uI/hqdefault.jpg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4087838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33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21:00:42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https://i.ytimg.com/vi/L8Z1lt9aTdg/hqdefault.jpg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15388706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9819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C9AB4-65D9-41B5-B306-A50D9551B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05/02/2025 - 06/01/2025</a:t>
            </a:r>
          </a:p>
        </p:txBody>
      </p:sp>
    </p:spTree>
    <p:extLst>
      <p:ext uri="{BB962C8B-B14F-4D97-AF65-F5344CB8AC3E}">
        <p14:creationId xmlns:p14="http://schemas.microsoft.com/office/powerpoint/2010/main" val="30328550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644DD-29B6-4B7D-8F4B-0A0F509C2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Cool Items Official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1059AF-0A61-4580-BAE8-3ABAF45155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75565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742418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3997601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54684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8598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3262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750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9948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6055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911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20:01:00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https://i.ytimg.com/vi/Ql2KxDLvpnM/hqdefault.jpg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85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19:01:32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https://i.ytimg.com/vi/o4F8CFLDIhc/hqdefault.jpg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11812509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55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19:00:32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https://i.ytimg.com/vi/DF6Ta2e6tVM/hqdefault.jpg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00:22:02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90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18:00:18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https://i.ytimg.com/vi/AnywSTsFHco/hqdefault.jpg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30224086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73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17:00:47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https://i.ytimg.com/vi/U2hlNoKCglI/hqdefault.jpg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025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09:20:20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https://i.ytimg.com/vi/9dkfRPApoPI/hqdefault.jpg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11:55:00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572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1C1C77-A7FD-4055-8CDA-7F53128FA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05/02/2025 - 06/01/2025</a:t>
            </a:r>
          </a:p>
        </p:txBody>
      </p:sp>
    </p:spTree>
    <p:extLst>
      <p:ext uri="{BB962C8B-B14F-4D97-AF65-F5344CB8AC3E}">
        <p14:creationId xmlns:p14="http://schemas.microsoft.com/office/powerpoint/2010/main" val="18964819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A2540-A35F-4EE1-BDE0-A5DECA93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Cool Items Official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8C6495-D5AF-49C6-9BE1-27A4B1C9D8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7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611803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3214715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26193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4662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0227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99654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567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2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(w/o replies)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21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Cool Items Official - 2025-05-30 08:48:32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https://i.ytimg.com/vi/wCRwAaTVEKk/hqdefault_live.jpg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927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5E735-7790-400B-8641-E0B00D262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05/02/2025 - 06/01/2025</a:t>
            </a:r>
          </a:p>
        </p:txBody>
      </p:sp>
    </p:spTree>
    <p:extLst>
      <p:ext uri="{BB962C8B-B14F-4D97-AF65-F5344CB8AC3E}">
        <p14:creationId xmlns:p14="http://schemas.microsoft.com/office/powerpoint/2010/main" val="25511893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992</Words>
  <Application>Microsoft Office PowerPoint</Application>
  <PresentationFormat>On-screen Show (4:3)</PresentationFormat>
  <Paragraphs>225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Youtube Videos Table | Cool Items Official - 1 of 5</vt:lpstr>
      <vt:lpstr>Youtube Videos Table | Cool Items Official - 2 of 5</vt:lpstr>
      <vt:lpstr>Youtube Videos Table | Cool Items Official - 3 of 5</vt:lpstr>
      <vt:lpstr>Youtube Videos Table | Cool Items Official - 4 of 5</vt:lpstr>
      <vt:lpstr>Youtube Videos Table | Cool Items Official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Cool Items Official - 1 of 5</dc:title>
  <dc:creator>Frederik Born</dc:creator>
  <cp:lastModifiedBy>Frederik Born</cp:lastModifiedBy>
  <cp:revision>1</cp:revision>
  <dcterms:created xsi:type="dcterms:W3CDTF">2025-06-02T04:15:08Z</dcterms:created>
  <dcterms:modified xsi:type="dcterms:W3CDTF">2025-06-02T04:16:31Z</dcterms:modified>
</cp:coreProperties>
</file>