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0760-858D-42CD-A1E6-313DED8FB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11AA6-2F6A-4905-BA6B-61D63D7B77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376680"/>
              </p:ext>
            </p:extLst>
          </p:nvPr>
        </p:nvGraphicFramePr>
        <p:xfrm>
          <a:off x="457200" y="1731963"/>
          <a:ext cx="7735824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425644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60361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22243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761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147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130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674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34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3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23:01:00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https://i.ytimg.com/vi/YjHYTh0r9q8/hqdefault.jpg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2824476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99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22:01:24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https://i.ytimg.com/vi/rkmiYB245Ss/hqdefault.jpg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69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21:01:24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https://i.ytimg.com/vi/pA-TILN15G8/hqdefault.jpg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03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20:00:05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https://i.ytimg.com/vi/2sReG9rJAeM/hqdefault.jpg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8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19:01:12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https://i.ytimg.com/vi/ifsejzlQYeo/hqdefault.jpg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01:15:32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6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https://i.ytimg.com/vi/I5XZaGdoZ1I/hqdefault.jpg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493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ABCF8-A463-4046-BA5D-393CB4B77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419751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647E3-C587-4829-9526-6C7B74F0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266986-7F0B-4C64-88A7-4579A14FDE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4894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291723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78459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14188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602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26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0092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379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603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3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18:00:06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https://i.ytimg.com/vi/3vUNhA-dck4/hqdefault.jpg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0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23:01:19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https://i.ytimg.com/vi/lcnNwPa8Rjg/hqdefault.jpg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0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22:01:27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https://i.ytimg.com/vi/zIpaXh9a86Y/hqdefault.jpg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41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21:00:04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https://i.ytimg.com/vi/-uvhuyjt8kE/hqdefault.jpg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26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20:01:11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https://i.ytimg.com/vi/eui8yeb7yno/hqdefault.jpg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26906918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0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19:01:17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https://i.ytimg.com/vi/hBh00SlOq5g/hqdefault.jpg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01:09:25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98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C47A2-F921-466D-9D2E-BCD3F9C02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3119607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DE6E-408E-4AEF-A5F0-5331FA4AA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82EC6-BED6-4988-A80F-7A91454FD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836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769656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29690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01725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334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815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476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352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50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07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19:01:07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https://i.ytimg.com/vi/dE0OkqruCPk/hqdefault.jpg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8939171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4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18:00:38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https://i.ytimg.com/vi/NCf55pSheTo/hqdefault.jpg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96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17:00:30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https://i.ytimg.com/vi/CTOtE9p-1Y0/hqdefault.jpg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63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23:00:01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https://i.ytimg.com/vi/-9Y7IJoF6uw/hqdefault.jpg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5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22:00:00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https://i.ytimg.com/vi/-QFCQObr9uI/hqdefault.jpg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59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21:00:42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https://i.ytimg.com/vi/L8Z1lt9aTdg/hqdefault.jpg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15388706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81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CBF99-E252-4838-88E9-38D961DAA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342016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41E13-EF9C-4793-8E4A-F50F7A833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4A5AF-6E67-4B21-BC53-706AB48F9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953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026813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51365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40386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095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605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174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2109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353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58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20:01:00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https://i.ytimg.com/vi/Ql2KxDLvpnM/hqdefault.jpg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08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19:01:32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https://i.ytimg.com/vi/o4F8CFLDIhc/hqdefault.jpg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11812509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5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19:00:32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https://i.ytimg.com/vi/DF6Ta2e6tVM/hqdefault.jpg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3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18:00:18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https://i.ytimg.com/vi/AnywSTsFHco/hqdefault.jpg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30224086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48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17:00:47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https://i.ytimg.com/vi/U2hlNoKCglI/hqdefault.jpg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02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09:20:20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https://i.ytimg.com/vi/9dkfRPApoPI/hqdefault.jpg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452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BA635-474A-4C75-858F-7C976DAC0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89666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AF97-3B6D-4C08-9276-9F9C768CB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7ED8B-A51E-4A8C-9B39-71AC05384D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268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292194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12975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52970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275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216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248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974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710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54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08:48:32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https://i.ytimg.com/vi/wCRwAaTVEKk/hqdefault_live.jpg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802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8CFB8-1ACE-4231-9985-E3A1B0964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1337815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992</Words>
  <Application>Microsoft Office PowerPoint</Application>
  <PresentationFormat>On-screen Show (4:3)</PresentationFormat>
  <Paragraphs>225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Youtube Videos Table | Cool Items Official - 1 of 5</vt:lpstr>
      <vt:lpstr>Youtube Videos Table | Cool Items Official - 2 of 5</vt:lpstr>
      <vt:lpstr>Youtube Videos Table | Cool Items Official - 3 of 5</vt:lpstr>
      <vt:lpstr>Youtube Videos Table | Cool Items Official - 4 of 5</vt:lpstr>
      <vt:lpstr>Youtube Videos Table | Cool Items Official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Cool Items Official - 1 of 5</dc:title>
  <dc:creator>Frederik Born</dc:creator>
  <cp:lastModifiedBy>Frederik Born</cp:lastModifiedBy>
  <cp:revision>1</cp:revision>
  <dcterms:created xsi:type="dcterms:W3CDTF">2025-06-02T04:13:43Z</dcterms:created>
  <dcterms:modified xsi:type="dcterms:W3CDTF">2025-06-02T04:15:07Z</dcterms:modified>
</cp:coreProperties>
</file>