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hansemerkur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45833</c:v>
                </c:pt>
                <c:pt idx="1">
                  <c:v>45834</c:v>
                </c:pt>
                <c:pt idx="2">
                  <c:v>45835</c:v>
                </c:pt>
                <c:pt idx="3">
                  <c:v>45836</c:v>
                </c:pt>
                <c:pt idx="4">
                  <c:v>45837</c:v>
                </c:pt>
                <c:pt idx="5">
                  <c:v>45838</c:v>
                </c:pt>
                <c:pt idx="6">
                  <c:v>45839</c:v>
                </c:pt>
                <c:pt idx="7">
                  <c:v>45840</c:v>
                </c:pt>
                <c:pt idx="8">
                  <c:v>45841</c:v>
                </c:pt>
                <c:pt idx="9">
                  <c:v>45842</c:v>
                </c:pt>
                <c:pt idx="10">
                  <c:v>45843</c:v>
                </c:pt>
                <c:pt idx="11">
                  <c:v>45844</c:v>
                </c:pt>
                <c:pt idx="12">
                  <c:v>45845</c:v>
                </c:pt>
                <c:pt idx="13">
                  <c:v>45846</c:v>
                </c:pt>
                <c:pt idx="14">
                  <c:v>45847</c:v>
                </c:pt>
                <c:pt idx="15">
                  <c:v>45848</c:v>
                </c:pt>
                <c:pt idx="16">
                  <c:v>45849</c:v>
                </c:pt>
                <c:pt idx="17">
                  <c:v>45850</c:v>
                </c:pt>
                <c:pt idx="18">
                  <c:v>45851</c:v>
                </c:pt>
                <c:pt idx="19">
                  <c:v>45852</c:v>
                </c:pt>
                <c:pt idx="20">
                  <c:v>45853</c:v>
                </c:pt>
                <c:pt idx="21">
                  <c:v>45854</c:v>
                </c:pt>
                <c:pt idx="22">
                  <c:v>45855</c:v>
                </c:pt>
                <c:pt idx="23">
                  <c:v>45856</c:v>
                </c:pt>
                <c:pt idx="24">
                  <c:v>45857</c:v>
                </c:pt>
                <c:pt idx="25">
                  <c:v>45858</c:v>
                </c:pt>
                <c:pt idx="26">
                  <c:v>45859</c:v>
                </c:pt>
                <c:pt idx="27">
                  <c:v>45860</c:v>
                </c:pt>
                <c:pt idx="28">
                  <c:v>45861</c:v>
                </c:pt>
                <c:pt idx="29">
                  <c:v>45862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20086</c:v>
                </c:pt>
                <c:pt idx="1">
                  <c:v>20077</c:v>
                </c:pt>
                <c:pt idx="2">
                  <c:v>20059</c:v>
                </c:pt>
                <c:pt idx="3">
                  <c:v>20054</c:v>
                </c:pt>
                <c:pt idx="4">
                  <c:v>20057</c:v>
                </c:pt>
                <c:pt idx="5">
                  <c:v>20065</c:v>
                </c:pt>
                <c:pt idx="6">
                  <c:v>20044</c:v>
                </c:pt>
                <c:pt idx="7">
                  <c:v>20034</c:v>
                </c:pt>
                <c:pt idx="8">
                  <c:v>20016</c:v>
                </c:pt>
                <c:pt idx="9">
                  <c:v>20012</c:v>
                </c:pt>
                <c:pt idx="10">
                  <c:v>20007</c:v>
                </c:pt>
                <c:pt idx="11">
                  <c:v>19994</c:v>
                </c:pt>
                <c:pt idx="12">
                  <c:v>19985</c:v>
                </c:pt>
                <c:pt idx="13">
                  <c:v>19971</c:v>
                </c:pt>
                <c:pt idx="14">
                  <c:v>19967</c:v>
                </c:pt>
                <c:pt idx="15">
                  <c:v>19957</c:v>
                </c:pt>
                <c:pt idx="16">
                  <c:v>19949</c:v>
                </c:pt>
                <c:pt idx="17">
                  <c:v>19950</c:v>
                </c:pt>
                <c:pt idx="18">
                  <c:v>19939</c:v>
                </c:pt>
                <c:pt idx="19">
                  <c:v>19933</c:v>
                </c:pt>
                <c:pt idx="20">
                  <c:v>19922</c:v>
                </c:pt>
                <c:pt idx="21">
                  <c:v>19905</c:v>
                </c:pt>
                <c:pt idx="22">
                  <c:v>19887</c:v>
                </c:pt>
                <c:pt idx="23">
                  <c:v>19888</c:v>
                </c:pt>
                <c:pt idx="24">
                  <c:v>19884</c:v>
                </c:pt>
                <c:pt idx="25">
                  <c:v>19876</c:v>
                </c:pt>
                <c:pt idx="26">
                  <c:v>19860</c:v>
                </c:pt>
                <c:pt idx="27">
                  <c:v>19852</c:v>
                </c:pt>
                <c:pt idx="28">
                  <c:v>19844</c:v>
                </c:pt>
                <c:pt idx="29">
                  <c:v>19830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BC-4117-9484-DE490D125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804080"/>
        <c:axId val="388804408"/>
      </c:lineChart>
      <c:dateAx>
        <c:axId val="388804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04408"/>
        <c:crosses val="autoZero"/>
        <c:auto val="1"/>
        <c:lblOffset val="100"/>
        <c:baseTimeUnit val="days"/>
      </c:dateAx>
      <c:valAx>
        <c:axId val="38880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0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CE767-569B-4D6B-BABF-1DECD89E48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D9F97-8DA6-4D07-82E9-33B44ED86E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HanseMerkur Krankenversicherung AG</a:t>
            </a:r>
          </a:p>
        </p:txBody>
      </p:sp>
    </p:spTree>
    <p:extLst>
      <p:ext uri="{BB962C8B-B14F-4D97-AF65-F5344CB8AC3E}">
        <p14:creationId xmlns:p14="http://schemas.microsoft.com/office/powerpoint/2010/main" val="26171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1D62E-2FAA-4C7E-8E95-A806B30EA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93A207-AC6C-4031-A341-B2DB3DF59C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867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058DA-E24C-4CAA-ADCF-2DF47FBE4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06/25/2025 - 07/24/2025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B5D43-4DFD-47CD-8EC5-A14FC2DC3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02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Test 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</dc:title>
  <dc:creator>Frederik Born</dc:creator>
  <cp:lastModifiedBy>Frederik Born</cp:lastModifiedBy>
  <cp:revision>1</cp:revision>
  <dcterms:created xsi:type="dcterms:W3CDTF">2025-07-25T11:47:46Z</dcterms:created>
  <dcterms:modified xsi:type="dcterms:W3CDTF">2025-07-25T11:47:49Z</dcterms:modified>
</cp:coreProperties>
</file>