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@babyone_official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85673</c:v>
                </c:pt>
                <c:pt idx="1">
                  <c:v>85694</c:v>
                </c:pt>
                <c:pt idx="2">
                  <c:v>85764</c:v>
                </c:pt>
                <c:pt idx="3">
                  <c:v>85837</c:v>
                </c:pt>
                <c:pt idx="4">
                  <c:v>85839</c:v>
                </c:pt>
                <c:pt idx="5">
                  <c:v>85879</c:v>
                </c:pt>
                <c:pt idx="6">
                  <c:v>85903</c:v>
                </c:pt>
                <c:pt idx="7">
                  <c:v>85916</c:v>
                </c:pt>
                <c:pt idx="8">
                  <c:v>85929</c:v>
                </c:pt>
                <c:pt idx="9">
                  <c:v>85963</c:v>
                </c:pt>
                <c:pt idx="10">
                  <c:v>85975</c:v>
                </c:pt>
                <c:pt idx="11">
                  <c:v>85994</c:v>
                </c:pt>
                <c:pt idx="12">
                  <c:v>86021</c:v>
                </c:pt>
                <c:pt idx="13">
                  <c:v>86034</c:v>
                </c:pt>
                <c:pt idx="14">
                  <c:v>86053</c:v>
                </c:pt>
                <c:pt idx="15">
                  <c:v>86063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E-4ED4-8987-A15752229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733640"/>
        <c:axId val="402731344"/>
      </c:lineChart>
      <c:dateAx>
        <c:axId val="40273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31344"/>
        <c:crosses val="autoZero"/>
        <c:auto val="1"/>
        <c:lblOffset val="100"/>
        <c:baseTimeUnit val="days"/>
      </c:dateAx>
      <c:valAx>
        <c:axId val="40273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3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C831-D6B0-4946-A5AD-FF925CCF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Follower:innen-Entwicklung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8E3CF-4876-42E7-9F2E-C1BBF84BD2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977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8B3D0-E4E2-41D7-8539-92C2AFBAD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11/01/2025 - 11/16/2025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759FC-440F-4895-9292-63A9AC01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79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Follower:innen-Entwicklung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Follower:innen-Entwicklung | All profiles</dc:title>
  <dc:creator>Frederik Born</dc:creator>
  <cp:lastModifiedBy>Frederik Born</cp:lastModifiedBy>
  <cp:revision>1</cp:revision>
  <dcterms:created xsi:type="dcterms:W3CDTF">2025-11-17T09:36:28Z</dcterms:created>
  <dcterms:modified xsi:type="dcterms:W3CDTF">2025-11-17T09:36:32Z</dcterms:modified>
</cp:coreProperties>
</file>