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BabyOne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45900</c:v>
                </c:pt>
                <c:pt idx="1">
                  <c:v>45901</c:v>
                </c:pt>
                <c:pt idx="2">
                  <c:v>45902</c:v>
                </c:pt>
                <c:pt idx="3">
                  <c:v>45903</c:v>
                </c:pt>
                <c:pt idx="4">
                  <c:v>45904</c:v>
                </c:pt>
                <c:pt idx="5">
                  <c:v>45905</c:v>
                </c:pt>
                <c:pt idx="6">
                  <c:v>45906</c:v>
                </c:pt>
                <c:pt idx="7">
                  <c:v>45907</c:v>
                </c:pt>
                <c:pt idx="8">
                  <c:v>45908</c:v>
                </c:pt>
                <c:pt idx="9">
                  <c:v>45909</c:v>
                </c:pt>
                <c:pt idx="10">
                  <c:v>45910</c:v>
                </c:pt>
                <c:pt idx="11">
                  <c:v>45911</c:v>
                </c:pt>
                <c:pt idx="12">
                  <c:v>45912</c:v>
                </c:pt>
                <c:pt idx="13">
                  <c:v>45913</c:v>
                </c:pt>
                <c:pt idx="14">
                  <c:v>45914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168358</c:v>
                </c:pt>
                <c:pt idx="1">
                  <c:v>168366</c:v>
                </c:pt>
                <c:pt idx="2">
                  <c:v>168369</c:v>
                </c:pt>
                <c:pt idx="3">
                  <c:v>168373</c:v>
                </c:pt>
                <c:pt idx="4">
                  <c:v>168376</c:v>
                </c:pt>
                <c:pt idx="5">
                  <c:v>168376</c:v>
                </c:pt>
                <c:pt idx="6">
                  <c:v>168378</c:v>
                </c:pt>
                <c:pt idx="7">
                  <c:v>168381</c:v>
                </c:pt>
                <c:pt idx="8">
                  <c:v>168377</c:v>
                </c:pt>
                <c:pt idx="9">
                  <c:v>168372</c:v>
                </c:pt>
                <c:pt idx="10">
                  <c:v>168375</c:v>
                </c:pt>
                <c:pt idx="11">
                  <c:v>168376</c:v>
                </c:pt>
                <c:pt idx="12">
                  <c:v>168387</c:v>
                </c:pt>
                <c:pt idx="13">
                  <c:v>168385</c:v>
                </c:pt>
                <c:pt idx="14">
                  <c:v>168389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ABC-4910-BBE3-D93FE8BC2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968984"/>
        <c:axId val="400970952"/>
      </c:lineChart>
      <c:dateAx>
        <c:axId val="40096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70952"/>
        <c:crosses val="autoZero"/>
        <c:auto val="1"/>
        <c:lblOffset val="100"/>
        <c:baseTimeUnit val="days"/>
      </c:dateAx>
      <c:valAx>
        <c:axId val="40097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6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A68C9-E036-4657-805C-0C49CC4B3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Follower:innen-Entwicklung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DCB50-EC7B-4E57-8E69-7FE431ACB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6183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46A1D-FA98-4F9D-8D8A-99F49BECF0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08/31/2025 - 09/14/2025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F73C8-9633-41B0-933A-016A4869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5990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Follower:innen-Entwicklung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Follower:innen-Entwicklung | All profiles</dc:title>
  <dc:creator>Frederik Born</dc:creator>
  <cp:lastModifiedBy>Frederik Born</cp:lastModifiedBy>
  <cp:revision>1</cp:revision>
  <dcterms:created xsi:type="dcterms:W3CDTF">2025-09-15T14:35:07Z</dcterms:created>
  <dcterms:modified xsi:type="dcterms:W3CDTF">2025-09-15T14:35:11Z</dcterms:modified>
</cp:coreProperties>
</file>