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4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45-48E0-AA74-2B6020F601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6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45-48E0-AA74-2B6020F601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45809</c:v>
                </c:pt>
                <c:pt idx="1">
                  <c:v>45839</c:v>
                </c:pt>
                <c:pt idx="2">
                  <c:v>45870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44</c:v>
                </c:pt>
                <c:pt idx="1">
                  <c:v>39</c:v>
                </c:pt>
                <c:pt idx="2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45-48E0-AA74-2B6020F601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722496"/>
        <c:axId val="255722824"/>
      </c:barChart>
      <c:dateAx>
        <c:axId val="255722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722824"/>
        <c:crosses val="autoZero"/>
        <c:auto val="1"/>
        <c:lblOffset val="100"/>
        <c:baseTimeUnit val="months"/>
      </c:dateAx>
      <c:valAx>
        <c:axId val="25572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72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1E30E-F9EB-4D25-97B3-9C1345D7E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46A36B-EB03-49A9-B8B9-8AF97E5FCB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6873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7958C-A6E7-409C-8B01-0B9BE8F650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06/01/2025 - 08/31/2025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9966B-1657-460F-8DB9-C384A28CA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797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Own Tweets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| All profiles</dc:title>
  <dc:creator>Frederik Born</dc:creator>
  <cp:lastModifiedBy>Frederik Born</cp:lastModifiedBy>
  <cp:revision>1</cp:revision>
  <dcterms:created xsi:type="dcterms:W3CDTF">2025-09-14T18:02:29Z</dcterms:created>
  <dcterms:modified xsi:type="dcterms:W3CDTF">2025-09-14T18:02:33Z</dcterms:modified>
</cp:coreProperties>
</file>